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14" r:id="rId2"/>
    <p:sldId id="316" r:id="rId3"/>
    <p:sldId id="318" r:id="rId4"/>
    <p:sldId id="320" r:id="rId5"/>
    <p:sldId id="313" r:id="rId6"/>
    <p:sldId id="321" r:id="rId7"/>
    <p:sldId id="322" r:id="rId8"/>
    <p:sldId id="32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28F3"/>
    <a:srgbClr val="FFC011"/>
    <a:srgbClr val="FDC405"/>
    <a:srgbClr val="D2586A"/>
    <a:srgbClr val="2C540B"/>
    <a:srgbClr val="8C103D"/>
    <a:srgbClr val="1E3100"/>
    <a:srgbClr val="487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172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72001" y="2474766"/>
            <a:ext cx="1297745" cy="2180492"/>
          </a:xfrm>
          <a:custGeom>
            <a:avLst/>
            <a:gdLst>
              <a:gd name="connsiteX0" fmla="*/ 492370 w 1730327"/>
              <a:gd name="connsiteY0" fmla="*/ 0 h 2180492"/>
              <a:gd name="connsiteX1" fmla="*/ 562708 w 1730327"/>
              <a:gd name="connsiteY1" fmla="*/ 28135 h 2180492"/>
              <a:gd name="connsiteX2" fmla="*/ 618979 w 1730327"/>
              <a:gd name="connsiteY2" fmla="*/ 56271 h 2180492"/>
              <a:gd name="connsiteX3" fmla="*/ 717453 w 1730327"/>
              <a:gd name="connsiteY3" fmla="*/ 84406 h 2180492"/>
              <a:gd name="connsiteX4" fmla="*/ 829994 w 1730327"/>
              <a:gd name="connsiteY4" fmla="*/ 140677 h 2180492"/>
              <a:gd name="connsiteX5" fmla="*/ 984739 w 1730327"/>
              <a:gd name="connsiteY5" fmla="*/ 211015 h 2180492"/>
              <a:gd name="connsiteX6" fmla="*/ 1069145 w 1730327"/>
              <a:gd name="connsiteY6" fmla="*/ 295421 h 2180492"/>
              <a:gd name="connsiteX7" fmla="*/ 1167619 w 1730327"/>
              <a:gd name="connsiteY7" fmla="*/ 351692 h 2180492"/>
              <a:gd name="connsiteX8" fmla="*/ 1420837 w 1730327"/>
              <a:gd name="connsiteY8" fmla="*/ 492369 h 2180492"/>
              <a:gd name="connsiteX9" fmla="*/ 1491176 w 1730327"/>
              <a:gd name="connsiteY9" fmla="*/ 520505 h 2180492"/>
              <a:gd name="connsiteX10" fmla="*/ 1575582 w 1730327"/>
              <a:gd name="connsiteY10" fmla="*/ 576775 h 2180492"/>
              <a:gd name="connsiteX11" fmla="*/ 1674056 w 1730327"/>
              <a:gd name="connsiteY11" fmla="*/ 618978 h 2180492"/>
              <a:gd name="connsiteX12" fmla="*/ 1702191 w 1730327"/>
              <a:gd name="connsiteY12" fmla="*/ 647114 h 2180492"/>
              <a:gd name="connsiteX13" fmla="*/ 1730327 w 1730327"/>
              <a:gd name="connsiteY13" fmla="*/ 731520 h 2180492"/>
              <a:gd name="connsiteX14" fmla="*/ 1716259 w 1730327"/>
              <a:gd name="connsiteY14" fmla="*/ 1125415 h 2180492"/>
              <a:gd name="connsiteX15" fmla="*/ 1702191 w 1730327"/>
              <a:gd name="connsiteY15" fmla="*/ 1167618 h 2180492"/>
              <a:gd name="connsiteX16" fmla="*/ 1688123 w 1730327"/>
              <a:gd name="connsiteY16" fmla="*/ 1294228 h 2180492"/>
              <a:gd name="connsiteX17" fmla="*/ 1674056 w 1730327"/>
              <a:gd name="connsiteY17" fmla="*/ 1364566 h 2180492"/>
              <a:gd name="connsiteX18" fmla="*/ 1589650 w 1730327"/>
              <a:gd name="connsiteY18" fmla="*/ 1477108 h 2180492"/>
              <a:gd name="connsiteX19" fmla="*/ 1519311 w 1730327"/>
              <a:gd name="connsiteY19" fmla="*/ 1589649 h 2180492"/>
              <a:gd name="connsiteX20" fmla="*/ 1463040 w 1730327"/>
              <a:gd name="connsiteY20" fmla="*/ 1645920 h 2180492"/>
              <a:gd name="connsiteX21" fmla="*/ 1420837 w 1730327"/>
              <a:gd name="connsiteY21" fmla="*/ 1688123 h 2180492"/>
              <a:gd name="connsiteX22" fmla="*/ 1336431 w 1730327"/>
              <a:gd name="connsiteY22" fmla="*/ 1800665 h 2180492"/>
              <a:gd name="connsiteX23" fmla="*/ 1294228 w 1730327"/>
              <a:gd name="connsiteY23" fmla="*/ 1856935 h 2180492"/>
              <a:gd name="connsiteX24" fmla="*/ 1223890 w 1730327"/>
              <a:gd name="connsiteY24" fmla="*/ 1927274 h 2180492"/>
              <a:gd name="connsiteX25" fmla="*/ 1195754 w 1730327"/>
              <a:gd name="connsiteY25" fmla="*/ 1955409 h 2180492"/>
              <a:gd name="connsiteX26" fmla="*/ 1139483 w 1730327"/>
              <a:gd name="connsiteY26" fmla="*/ 1983545 h 2180492"/>
              <a:gd name="connsiteX27" fmla="*/ 1083213 w 1730327"/>
              <a:gd name="connsiteY27" fmla="*/ 2025748 h 2180492"/>
              <a:gd name="connsiteX28" fmla="*/ 1055077 w 1730327"/>
              <a:gd name="connsiteY28" fmla="*/ 2053883 h 2180492"/>
              <a:gd name="connsiteX29" fmla="*/ 1012874 w 1730327"/>
              <a:gd name="connsiteY29" fmla="*/ 2067951 h 2180492"/>
              <a:gd name="connsiteX30" fmla="*/ 970671 w 1730327"/>
              <a:gd name="connsiteY30" fmla="*/ 2110154 h 2180492"/>
              <a:gd name="connsiteX31" fmla="*/ 886265 w 1730327"/>
              <a:gd name="connsiteY31" fmla="*/ 2138289 h 2180492"/>
              <a:gd name="connsiteX32" fmla="*/ 844062 w 1730327"/>
              <a:gd name="connsiteY32" fmla="*/ 2152357 h 2180492"/>
              <a:gd name="connsiteX33" fmla="*/ 618979 w 1730327"/>
              <a:gd name="connsiteY33" fmla="*/ 2180492 h 2180492"/>
              <a:gd name="connsiteX34" fmla="*/ 56271 w 1730327"/>
              <a:gd name="connsiteY34" fmla="*/ 2166425 h 2180492"/>
              <a:gd name="connsiteX35" fmla="*/ 28136 w 1730327"/>
              <a:gd name="connsiteY35" fmla="*/ 2124221 h 2180492"/>
              <a:gd name="connsiteX36" fmla="*/ 0 w 1730327"/>
              <a:gd name="connsiteY36" fmla="*/ 2039815 h 2180492"/>
              <a:gd name="connsiteX37" fmla="*/ 14068 w 1730327"/>
              <a:gd name="connsiteY37" fmla="*/ 745588 h 2180492"/>
              <a:gd name="connsiteX38" fmla="*/ 42203 w 1730327"/>
              <a:gd name="connsiteY38" fmla="*/ 661181 h 2180492"/>
              <a:gd name="connsiteX39" fmla="*/ 70339 w 1730327"/>
              <a:gd name="connsiteY39" fmla="*/ 604911 h 2180492"/>
              <a:gd name="connsiteX40" fmla="*/ 98474 w 1730327"/>
              <a:gd name="connsiteY40" fmla="*/ 492369 h 2180492"/>
              <a:gd name="connsiteX41" fmla="*/ 196948 w 1730327"/>
              <a:gd name="connsiteY41" fmla="*/ 365760 h 2180492"/>
              <a:gd name="connsiteX42" fmla="*/ 225083 w 1730327"/>
              <a:gd name="connsiteY42" fmla="*/ 323557 h 2180492"/>
              <a:gd name="connsiteX43" fmla="*/ 239151 w 1730327"/>
              <a:gd name="connsiteY43" fmla="*/ 281354 h 2180492"/>
              <a:gd name="connsiteX44" fmla="*/ 267287 w 1730327"/>
              <a:gd name="connsiteY44" fmla="*/ 253218 h 2180492"/>
              <a:gd name="connsiteX45" fmla="*/ 323557 w 1730327"/>
              <a:gd name="connsiteY45" fmla="*/ 126609 h 2180492"/>
              <a:gd name="connsiteX46" fmla="*/ 365760 w 1730327"/>
              <a:gd name="connsiteY46" fmla="*/ 84406 h 2180492"/>
              <a:gd name="connsiteX47" fmla="*/ 450167 w 1730327"/>
              <a:gd name="connsiteY47" fmla="*/ 28135 h 218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30327" h="2180492">
                <a:moveTo>
                  <a:pt x="492370" y="0"/>
                </a:moveTo>
                <a:cubicBezTo>
                  <a:pt x="515816" y="9378"/>
                  <a:pt x="539632" y="17879"/>
                  <a:pt x="562708" y="28135"/>
                </a:cubicBezTo>
                <a:cubicBezTo>
                  <a:pt x="581872" y="36652"/>
                  <a:pt x="599271" y="49104"/>
                  <a:pt x="618979" y="56271"/>
                </a:cubicBezTo>
                <a:cubicBezTo>
                  <a:pt x="651062" y="67937"/>
                  <a:pt x="685757" y="71727"/>
                  <a:pt x="717453" y="84406"/>
                </a:cubicBezTo>
                <a:cubicBezTo>
                  <a:pt x="756395" y="99983"/>
                  <a:pt x="792480" y="121920"/>
                  <a:pt x="829994" y="140677"/>
                </a:cubicBezTo>
                <a:cubicBezTo>
                  <a:pt x="936984" y="194172"/>
                  <a:pt x="885196" y="171199"/>
                  <a:pt x="984739" y="211015"/>
                </a:cubicBezTo>
                <a:cubicBezTo>
                  <a:pt x="1012874" y="239150"/>
                  <a:pt x="1037607" y="271161"/>
                  <a:pt x="1069145" y="295421"/>
                </a:cubicBezTo>
                <a:cubicBezTo>
                  <a:pt x="1099111" y="318472"/>
                  <a:pt x="1135421" y="331878"/>
                  <a:pt x="1167619" y="351692"/>
                </a:cubicBezTo>
                <a:cubicBezTo>
                  <a:pt x="1287261" y="425318"/>
                  <a:pt x="1253614" y="425479"/>
                  <a:pt x="1420837" y="492369"/>
                </a:cubicBezTo>
                <a:cubicBezTo>
                  <a:pt x="1444283" y="501748"/>
                  <a:pt x="1469007" y="508413"/>
                  <a:pt x="1491176" y="520505"/>
                </a:cubicBezTo>
                <a:cubicBezTo>
                  <a:pt x="1520861" y="536697"/>
                  <a:pt x="1543503" y="566082"/>
                  <a:pt x="1575582" y="576775"/>
                </a:cubicBezTo>
                <a:cubicBezTo>
                  <a:pt x="1637680" y="597475"/>
                  <a:pt x="1604522" y="584212"/>
                  <a:pt x="1674056" y="618978"/>
                </a:cubicBezTo>
                <a:cubicBezTo>
                  <a:pt x="1683434" y="628357"/>
                  <a:pt x="1696260" y="635251"/>
                  <a:pt x="1702191" y="647114"/>
                </a:cubicBezTo>
                <a:cubicBezTo>
                  <a:pt x="1715454" y="673640"/>
                  <a:pt x="1730327" y="731520"/>
                  <a:pt x="1730327" y="731520"/>
                </a:cubicBezTo>
                <a:cubicBezTo>
                  <a:pt x="1725638" y="862818"/>
                  <a:pt x="1724718" y="994306"/>
                  <a:pt x="1716259" y="1125415"/>
                </a:cubicBezTo>
                <a:cubicBezTo>
                  <a:pt x="1715304" y="1140213"/>
                  <a:pt x="1704629" y="1152991"/>
                  <a:pt x="1702191" y="1167618"/>
                </a:cubicBezTo>
                <a:cubicBezTo>
                  <a:pt x="1695210" y="1209503"/>
                  <a:pt x="1694128" y="1252192"/>
                  <a:pt x="1688123" y="1294228"/>
                </a:cubicBezTo>
                <a:cubicBezTo>
                  <a:pt x="1684742" y="1317898"/>
                  <a:pt x="1683950" y="1342799"/>
                  <a:pt x="1674056" y="1364566"/>
                </a:cubicBezTo>
                <a:cubicBezTo>
                  <a:pt x="1579289" y="1573055"/>
                  <a:pt x="1653909" y="1380720"/>
                  <a:pt x="1589650" y="1477108"/>
                </a:cubicBezTo>
                <a:cubicBezTo>
                  <a:pt x="1523098" y="1576935"/>
                  <a:pt x="1605323" y="1491349"/>
                  <a:pt x="1519311" y="1589649"/>
                </a:cubicBezTo>
                <a:cubicBezTo>
                  <a:pt x="1501843" y="1609612"/>
                  <a:pt x="1481797" y="1627163"/>
                  <a:pt x="1463040" y="1645920"/>
                </a:cubicBezTo>
                <a:cubicBezTo>
                  <a:pt x="1448972" y="1659988"/>
                  <a:pt x="1432774" y="1672207"/>
                  <a:pt x="1420837" y="1688123"/>
                </a:cubicBezTo>
                <a:lnTo>
                  <a:pt x="1336431" y="1800665"/>
                </a:lnTo>
                <a:cubicBezTo>
                  <a:pt x="1322363" y="1819422"/>
                  <a:pt x="1310807" y="1840356"/>
                  <a:pt x="1294228" y="1856935"/>
                </a:cubicBezTo>
                <a:lnTo>
                  <a:pt x="1223890" y="1927274"/>
                </a:lnTo>
                <a:cubicBezTo>
                  <a:pt x="1214511" y="1936653"/>
                  <a:pt x="1207617" y="1949477"/>
                  <a:pt x="1195754" y="1955409"/>
                </a:cubicBezTo>
                <a:cubicBezTo>
                  <a:pt x="1176997" y="1964788"/>
                  <a:pt x="1157266" y="1972430"/>
                  <a:pt x="1139483" y="1983545"/>
                </a:cubicBezTo>
                <a:cubicBezTo>
                  <a:pt x="1119601" y="1995971"/>
                  <a:pt x="1101225" y="2010738"/>
                  <a:pt x="1083213" y="2025748"/>
                </a:cubicBezTo>
                <a:cubicBezTo>
                  <a:pt x="1073024" y="2034239"/>
                  <a:pt x="1066450" y="2047059"/>
                  <a:pt x="1055077" y="2053883"/>
                </a:cubicBezTo>
                <a:cubicBezTo>
                  <a:pt x="1042361" y="2061512"/>
                  <a:pt x="1026942" y="2063262"/>
                  <a:pt x="1012874" y="2067951"/>
                </a:cubicBezTo>
                <a:cubicBezTo>
                  <a:pt x="998806" y="2082019"/>
                  <a:pt x="988062" y="2100492"/>
                  <a:pt x="970671" y="2110154"/>
                </a:cubicBezTo>
                <a:cubicBezTo>
                  <a:pt x="944746" y="2124557"/>
                  <a:pt x="914400" y="2128911"/>
                  <a:pt x="886265" y="2138289"/>
                </a:cubicBezTo>
                <a:lnTo>
                  <a:pt x="844062" y="2152357"/>
                </a:lnTo>
                <a:cubicBezTo>
                  <a:pt x="743857" y="2185760"/>
                  <a:pt x="816644" y="2165288"/>
                  <a:pt x="618979" y="2180492"/>
                </a:cubicBezTo>
                <a:cubicBezTo>
                  <a:pt x="431410" y="2175803"/>
                  <a:pt x="243054" y="2184214"/>
                  <a:pt x="56271" y="2166425"/>
                </a:cubicBezTo>
                <a:cubicBezTo>
                  <a:pt x="39440" y="2164822"/>
                  <a:pt x="35003" y="2139671"/>
                  <a:pt x="28136" y="2124221"/>
                </a:cubicBezTo>
                <a:cubicBezTo>
                  <a:pt x="16091" y="2097120"/>
                  <a:pt x="0" y="2039815"/>
                  <a:pt x="0" y="2039815"/>
                </a:cubicBezTo>
                <a:cubicBezTo>
                  <a:pt x="4689" y="1608406"/>
                  <a:pt x="867" y="1176820"/>
                  <a:pt x="14068" y="745588"/>
                </a:cubicBezTo>
                <a:cubicBezTo>
                  <a:pt x="14975" y="715944"/>
                  <a:pt x="28939" y="687707"/>
                  <a:pt x="42203" y="661181"/>
                </a:cubicBezTo>
                <a:lnTo>
                  <a:pt x="70339" y="604911"/>
                </a:lnTo>
                <a:cubicBezTo>
                  <a:pt x="79717" y="567397"/>
                  <a:pt x="71131" y="519712"/>
                  <a:pt x="98474" y="492369"/>
                </a:cubicBezTo>
                <a:cubicBezTo>
                  <a:pt x="164587" y="426256"/>
                  <a:pt x="129643" y="466718"/>
                  <a:pt x="196948" y="365760"/>
                </a:cubicBezTo>
                <a:cubicBezTo>
                  <a:pt x="206326" y="351692"/>
                  <a:pt x="219736" y="339597"/>
                  <a:pt x="225083" y="323557"/>
                </a:cubicBezTo>
                <a:cubicBezTo>
                  <a:pt x="229772" y="309489"/>
                  <a:pt x="231522" y="294069"/>
                  <a:pt x="239151" y="281354"/>
                </a:cubicBezTo>
                <a:cubicBezTo>
                  <a:pt x="245975" y="269981"/>
                  <a:pt x="257908" y="262597"/>
                  <a:pt x="267287" y="253218"/>
                </a:cubicBezTo>
                <a:cubicBezTo>
                  <a:pt x="287733" y="191878"/>
                  <a:pt x="286402" y="171195"/>
                  <a:pt x="323557" y="126609"/>
                </a:cubicBezTo>
                <a:cubicBezTo>
                  <a:pt x="336293" y="111325"/>
                  <a:pt x="350056" y="96620"/>
                  <a:pt x="365760" y="84406"/>
                </a:cubicBezTo>
                <a:cubicBezTo>
                  <a:pt x="392452" y="63646"/>
                  <a:pt x="422031" y="46892"/>
                  <a:pt x="450167" y="28135"/>
                </a:cubicBezTo>
                <a:close/>
              </a:path>
            </a:pathLst>
          </a:custGeom>
        </p:spPr>
        <p:txBody>
          <a:bodyPr>
            <a:noAutofit/>
          </a:bodyPr>
          <a:lstStyle/>
          <a:p>
            <a:pPr lvl="0"/>
            <a:endParaRPr lang="vi-VN" noProof="0"/>
          </a:p>
        </p:txBody>
      </p:sp>
      <p:sp>
        <p:nvSpPr>
          <p:cNvPr id="2" name="Title 1"/>
          <p:cNvSpPr>
            <a:spLocks noGrp="1"/>
          </p:cNvSpPr>
          <p:nvPr>
            <p:ph type="title"/>
          </p:nvPr>
        </p:nvSpPr>
        <p:spPr/>
        <p:txBody>
          <a:bodyPr/>
          <a:lstStyle/>
          <a:p>
            <a:r>
              <a:rPr lang="en-US" smtClean="0"/>
              <a:t>Click to edit Master title style</a:t>
            </a:r>
            <a:endParaRPr lang="vi-VN"/>
          </a:p>
        </p:txBody>
      </p:sp>
      <p:sp>
        <p:nvSpPr>
          <p:cNvPr id="4" name="Date Placeholder 2"/>
          <p:cNvSpPr>
            <a:spLocks noGrp="1"/>
          </p:cNvSpPr>
          <p:nvPr>
            <p:ph type="dt" sz="half" idx="14"/>
          </p:nvPr>
        </p:nvSpPr>
        <p:spPr/>
        <p:txBody>
          <a:bodyPr/>
          <a:lstStyle>
            <a:lvl1pPr>
              <a:defRPr/>
            </a:lvl1pPr>
          </a:lstStyle>
          <a:p>
            <a:pPr>
              <a:defRPr/>
            </a:pPr>
            <a:fld id="{6440A5C4-3D51-4C73-BE9A-B15539FE86BE}" type="datetimeFigureOut">
              <a:rPr lang="vi-VN"/>
              <a:pPr>
                <a:defRPr/>
              </a:pPr>
              <a:t>11/12/2021</a:t>
            </a:fld>
            <a:endParaRPr lang="vi-VN"/>
          </a:p>
        </p:txBody>
      </p:sp>
      <p:sp>
        <p:nvSpPr>
          <p:cNvPr id="5" name="Footer Placeholder 3"/>
          <p:cNvSpPr>
            <a:spLocks noGrp="1"/>
          </p:cNvSpPr>
          <p:nvPr>
            <p:ph type="ftr" sz="quarter" idx="15"/>
          </p:nvPr>
        </p:nvSpPr>
        <p:spPr/>
        <p:txBody>
          <a:bodyPr/>
          <a:lstStyle>
            <a:lvl1pPr>
              <a:defRPr/>
            </a:lvl1pPr>
          </a:lstStyle>
          <a:p>
            <a:pPr>
              <a:defRPr/>
            </a:pPr>
            <a:endParaRPr lang="vi-VN"/>
          </a:p>
        </p:txBody>
      </p:sp>
      <p:sp>
        <p:nvSpPr>
          <p:cNvPr id="6" name="Slide Number Placeholder 4"/>
          <p:cNvSpPr>
            <a:spLocks noGrp="1"/>
          </p:cNvSpPr>
          <p:nvPr>
            <p:ph type="sldNum" sz="quarter" idx="16"/>
          </p:nvPr>
        </p:nvSpPr>
        <p:spPr/>
        <p:txBody>
          <a:bodyPr/>
          <a:lstStyle>
            <a:lvl1pPr>
              <a:defRPr/>
            </a:lvl1pPr>
          </a:lstStyle>
          <a:p>
            <a:pPr>
              <a:defRPr/>
            </a:pPr>
            <a:fld id="{E43CC24F-8EDE-4104-BFD2-5F6555F7DE4C}" type="slidenum">
              <a:rPr lang="vi-VN"/>
              <a:pPr>
                <a:defRPr/>
              </a:pPr>
              <a:t>‹#›</a:t>
            </a:fld>
            <a:endParaRPr lang="vi-VN"/>
          </a:p>
        </p:txBody>
      </p:sp>
    </p:spTree>
    <p:extLst>
      <p:ext uri="{BB962C8B-B14F-4D97-AF65-F5344CB8AC3E}">
        <p14:creationId xmlns:p14="http://schemas.microsoft.com/office/powerpoint/2010/main" val="1636448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F673A-195C-472C-8168-4E1B3E629D21}"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673A-195C-472C-8168-4E1B3E629D21}" type="datetimeFigureOut">
              <a:rPr lang="en-US" smtClean="0"/>
              <a:pPr/>
              <a:t>12/11/2021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F673A-195C-472C-8168-4E1B3E629D21}"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F673A-195C-472C-8168-4E1B3E629D21}" type="datetimeFigureOut">
              <a:rPr lang="en-US" smtClean="0"/>
              <a:pPr/>
              <a:t>12/11/2021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F673A-195C-472C-8168-4E1B3E629D21}" type="datetimeFigureOut">
              <a:rPr lang="en-US" smtClean="0"/>
              <a:pPr/>
              <a:t>12/11/2021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F673A-195C-472C-8168-4E1B3E629D21}" type="datetimeFigureOut">
              <a:rPr lang="en-US" smtClean="0"/>
              <a:pPr/>
              <a:t>12/11/2021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F673A-195C-472C-8168-4E1B3E629D21}" type="datetimeFigureOut">
              <a:rPr lang="en-US" smtClean="0"/>
              <a:pPr/>
              <a:t>12/11/2021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1E9ED-F6DC-429C-A318-7B2FCA582A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F673A-195C-472C-8168-4E1B3E629D21}" type="datetimeFigureOut">
              <a:rPr lang="en-US" smtClean="0"/>
              <a:pPr/>
              <a:t>12/11/2021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1E9ED-F6DC-429C-A318-7B2FCA582A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Oval 1"/>
          <p:cNvSpPr>
            <a:spLocks noChangeArrowheads="1"/>
          </p:cNvSpPr>
          <p:nvPr/>
        </p:nvSpPr>
        <p:spPr bwMode="auto">
          <a:xfrm>
            <a:off x="484106" y="1905300"/>
            <a:ext cx="2982913" cy="2895600"/>
          </a:xfrm>
          <a:prstGeom prst="ellipse">
            <a:avLst/>
          </a:prstGeom>
          <a:solidFill>
            <a:srgbClr val="FFFF00">
              <a:alpha val="3215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cxnSp>
        <p:nvCxnSpPr>
          <p:cNvPr id="4" name="Straight Connector 3"/>
          <p:cNvCxnSpPr>
            <a:cxnSpLocks noChangeShapeType="1"/>
          </p:cNvCxnSpPr>
          <p:nvPr/>
        </p:nvCxnSpPr>
        <p:spPr bwMode="auto">
          <a:xfrm flipV="1">
            <a:off x="3041650" y="1804988"/>
            <a:ext cx="958850" cy="576262"/>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9" name="Straight Connector 8"/>
          <p:cNvCxnSpPr>
            <a:cxnSpLocks noChangeShapeType="1"/>
          </p:cNvCxnSpPr>
          <p:nvPr/>
        </p:nvCxnSpPr>
        <p:spPr bwMode="auto">
          <a:xfrm flipV="1">
            <a:off x="3140075" y="3429000"/>
            <a:ext cx="2717800" cy="65088"/>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a:cxnSpLocks noChangeShapeType="1"/>
          </p:cNvCxnSpPr>
          <p:nvPr/>
        </p:nvCxnSpPr>
        <p:spPr bwMode="auto">
          <a:xfrm>
            <a:off x="2794000" y="4640263"/>
            <a:ext cx="1230313" cy="423862"/>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a:cxnSpLocks noChangeShapeType="1"/>
          </p:cNvCxnSpPr>
          <p:nvPr/>
        </p:nvCxnSpPr>
        <p:spPr bwMode="auto">
          <a:xfrm flipV="1">
            <a:off x="3943350" y="1758950"/>
            <a:ext cx="2209800" cy="69850"/>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a:cxnSpLocks noChangeShapeType="1"/>
          </p:cNvCxnSpPr>
          <p:nvPr/>
        </p:nvCxnSpPr>
        <p:spPr bwMode="auto">
          <a:xfrm flipV="1">
            <a:off x="4024313" y="5064125"/>
            <a:ext cx="2209800" cy="0"/>
          </a:xfrm>
          <a:prstGeom prst="line">
            <a:avLst/>
          </a:prstGeom>
          <a:ln>
            <a:headEnd/>
            <a:tailEnd/>
          </a:ln>
        </p:spPr>
        <p:style>
          <a:lnRef idx="1">
            <a:schemeClr val="accent2"/>
          </a:lnRef>
          <a:fillRef idx="0">
            <a:schemeClr val="accent2"/>
          </a:fillRef>
          <a:effectRef idx="0">
            <a:schemeClr val="accent2"/>
          </a:effectRef>
          <a:fontRef idx="minor">
            <a:schemeClr val="tx1"/>
          </a:fontRef>
        </p:style>
      </p:cxnSp>
      <p:sp>
        <p:nvSpPr>
          <p:cNvPr id="6152" name="Oval 21"/>
          <p:cNvSpPr>
            <a:spLocks noChangeArrowheads="1"/>
          </p:cNvSpPr>
          <p:nvPr/>
        </p:nvSpPr>
        <p:spPr bwMode="auto">
          <a:xfrm>
            <a:off x="6153150" y="1717675"/>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3" name="Oval 22"/>
          <p:cNvSpPr>
            <a:spLocks noChangeArrowheads="1"/>
          </p:cNvSpPr>
          <p:nvPr/>
        </p:nvSpPr>
        <p:spPr bwMode="auto">
          <a:xfrm>
            <a:off x="2965450" y="2366963"/>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4" name="Oval 23"/>
          <p:cNvSpPr>
            <a:spLocks noChangeArrowheads="1"/>
          </p:cNvSpPr>
          <p:nvPr/>
        </p:nvSpPr>
        <p:spPr bwMode="auto">
          <a:xfrm>
            <a:off x="3371850" y="3455988"/>
            <a:ext cx="76200" cy="77787"/>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5" name="Oval 24"/>
          <p:cNvSpPr>
            <a:spLocks noChangeArrowheads="1"/>
          </p:cNvSpPr>
          <p:nvPr/>
        </p:nvSpPr>
        <p:spPr bwMode="auto">
          <a:xfrm>
            <a:off x="6145213" y="3386138"/>
            <a:ext cx="76200" cy="77787"/>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6" name="Oval 25"/>
          <p:cNvSpPr>
            <a:spLocks noChangeArrowheads="1"/>
          </p:cNvSpPr>
          <p:nvPr/>
        </p:nvSpPr>
        <p:spPr bwMode="auto">
          <a:xfrm>
            <a:off x="6230938" y="5026025"/>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57" name="Oval 26"/>
          <p:cNvSpPr>
            <a:spLocks noChangeArrowheads="1"/>
          </p:cNvSpPr>
          <p:nvPr/>
        </p:nvSpPr>
        <p:spPr bwMode="auto">
          <a:xfrm>
            <a:off x="2765425" y="4602163"/>
            <a:ext cx="76200" cy="76200"/>
          </a:xfrm>
          <a:prstGeom prst="ellipse">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nvGrpSpPr>
          <p:cNvPr id="45" name="Group 44"/>
          <p:cNvGrpSpPr>
            <a:grpSpLocks/>
          </p:cNvGrpSpPr>
          <p:nvPr/>
        </p:nvGrpSpPr>
        <p:grpSpPr bwMode="auto">
          <a:xfrm>
            <a:off x="9685338" y="1462016"/>
            <a:ext cx="1349659" cy="4006695"/>
            <a:chOff x="7635456" y="1471506"/>
            <a:chExt cx="1349200" cy="4008873"/>
          </a:xfrm>
        </p:grpSpPr>
        <p:sp>
          <p:nvSpPr>
            <p:cNvPr id="6226" name="Freeform 39"/>
            <p:cNvSpPr>
              <a:spLocks/>
            </p:cNvSpPr>
            <p:nvPr/>
          </p:nvSpPr>
          <p:spPr bwMode="auto">
            <a:xfrm>
              <a:off x="7635456" y="4440055"/>
              <a:ext cx="1349200" cy="1040324"/>
            </a:xfrm>
            <a:custGeom>
              <a:avLst/>
              <a:gdLst>
                <a:gd name="T0" fmla="*/ 719174 w 1349200"/>
                <a:gd name="T1" fmla="*/ 0 h 1040324"/>
                <a:gd name="T2" fmla="*/ 1192069 w 1349200"/>
                <a:gd name="T3" fmla="*/ 152352 h 1040324"/>
                <a:gd name="T4" fmla="*/ 1213575 w 1349200"/>
                <a:gd name="T5" fmla="*/ 172625 h 1040324"/>
                <a:gd name="T6" fmla="*/ 1260365 w 1349200"/>
                <a:gd name="T7" fmla="*/ 229334 h 1040324"/>
                <a:gd name="T8" fmla="*/ 1349200 w 1349200"/>
                <a:gd name="T9" fmla="*/ 520162 h 1040324"/>
                <a:gd name="T10" fmla="*/ 1260365 w 1349200"/>
                <a:gd name="T11" fmla="*/ 810990 h 1040324"/>
                <a:gd name="T12" fmla="*/ 1213579 w 1349200"/>
                <a:gd name="T13" fmla="*/ 867695 h 1040324"/>
                <a:gd name="T14" fmla="*/ 1192068 w 1349200"/>
                <a:gd name="T15" fmla="*/ 887972 h 1040324"/>
                <a:gd name="T16" fmla="*/ 719173 w 1349200"/>
                <a:gd name="T17" fmla="*/ 1040324 h 1040324"/>
                <a:gd name="T18" fmla="*/ 0 w 1349200"/>
                <a:gd name="T19" fmla="*/ 1040324 h 1040324"/>
                <a:gd name="T20" fmla="*/ 36112 w 1349200"/>
                <a:gd name="T21" fmla="*/ 802467 h 1040324"/>
                <a:gd name="T22" fmla="*/ 50399 w 1349200"/>
                <a:gd name="T23" fmla="*/ 520162 h 1040324"/>
                <a:gd name="T24" fmla="*/ 719174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3EDBF0">
                <a:alpha val="49019"/>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pic>
          <p:nvPicPr>
            <p:cNvPr id="6223" name="Picture 7" descr="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490" y="4730163"/>
              <a:ext cx="1014167"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4" name="Picture 7" descr="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7228" y="2871768"/>
              <a:ext cx="1014167"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25" name="Picture 7" descr="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401" y="1471506"/>
              <a:ext cx="1014167" cy="66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62" name="Group 6"/>
          <p:cNvGrpSpPr>
            <a:grpSpLocks/>
          </p:cNvGrpSpPr>
          <p:nvPr/>
        </p:nvGrpSpPr>
        <p:grpSpPr bwMode="auto">
          <a:xfrm>
            <a:off x="107950" y="0"/>
            <a:ext cx="8664575" cy="8448675"/>
            <a:chOff x="403225" y="209550"/>
            <a:chExt cx="8664575" cy="8448675"/>
          </a:xfrm>
        </p:grpSpPr>
        <p:grpSp>
          <p:nvGrpSpPr>
            <p:cNvPr id="6166" name="Group 51"/>
            <p:cNvGrpSpPr>
              <a:grpSpLocks/>
            </p:cNvGrpSpPr>
            <p:nvPr/>
          </p:nvGrpSpPr>
          <p:grpSpPr bwMode="auto">
            <a:xfrm>
              <a:off x="4760913" y="6756400"/>
              <a:ext cx="4000500" cy="100013"/>
              <a:chOff x="1447800" y="1219200"/>
              <a:chExt cx="6400800" cy="99059"/>
            </a:xfrm>
          </p:grpSpPr>
          <p:sp>
            <p:nvSpPr>
              <p:cNvPr id="6216"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7"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8"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9"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20"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21"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67" name="Group 58"/>
            <p:cNvGrpSpPr>
              <a:grpSpLocks/>
            </p:cNvGrpSpPr>
            <p:nvPr/>
          </p:nvGrpSpPr>
          <p:grpSpPr bwMode="auto">
            <a:xfrm>
              <a:off x="542925" y="209550"/>
              <a:ext cx="4000500" cy="100013"/>
              <a:chOff x="1447800" y="1219200"/>
              <a:chExt cx="6400800" cy="99059"/>
            </a:xfrm>
          </p:grpSpPr>
          <p:sp>
            <p:nvSpPr>
              <p:cNvPr id="6210"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1"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2"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3"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4"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15"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68" name="Group 72"/>
            <p:cNvGrpSpPr>
              <a:grpSpLocks/>
            </p:cNvGrpSpPr>
            <p:nvPr/>
          </p:nvGrpSpPr>
          <p:grpSpPr bwMode="auto">
            <a:xfrm rot="5400000">
              <a:off x="-1523999" y="2160587"/>
              <a:ext cx="4000500" cy="98425"/>
              <a:chOff x="1447800" y="1219200"/>
              <a:chExt cx="6400800" cy="99059"/>
            </a:xfrm>
          </p:grpSpPr>
          <p:sp>
            <p:nvSpPr>
              <p:cNvPr id="6204"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5"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6"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7"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8"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9"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69" name="Group 79"/>
            <p:cNvGrpSpPr>
              <a:grpSpLocks/>
            </p:cNvGrpSpPr>
            <p:nvPr/>
          </p:nvGrpSpPr>
          <p:grpSpPr bwMode="auto">
            <a:xfrm rot="5400000">
              <a:off x="-1616869" y="6373019"/>
              <a:ext cx="4170363" cy="130175"/>
              <a:chOff x="1447800" y="1219200"/>
              <a:chExt cx="6400800" cy="99059"/>
            </a:xfrm>
          </p:grpSpPr>
          <p:sp>
            <p:nvSpPr>
              <p:cNvPr id="6198"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9"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0"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1"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2"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203"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0" name="Group 86"/>
            <p:cNvGrpSpPr>
              <a:grpSpLocks/>
            </p:cNvGrpSpPr>
            <p:nvPr/>
          </p:nvGrpSpPr>
          <p:grpSpPr bwMode="auto">
            <a:xfrm rot="5400000">
              <a:off x="7009607" y="2294731"/>
              <a:ext cx="4000500" cy="100013"/>
              <a:chOff x="1447800" y="1219200"/>
              <a:chExt cx="6400800" cy="99059"/>
            </a:xfrm>
          </p:grpSpPr>
          <p:sp>
            <p:nvSpPr>
              <p:cNvPr id="6192"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3"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4"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5"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6"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7"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1" name="Group 93"/>
            <p:cNvGrpSpPr>
              <a:grpSpLocks/>
            </p:cNvGrpSpPr>
            <p:nvPr/>
          </p:nvGrpSpPr>
          <p:grpSpPr bwMode="auto">
            <a:xfrm rot="5400000">
              <a:off x="6916738" y="6507162"/>
              <a:ext cx="4171950" cy="130175"/>
              <a:chOff x="1447800" y="1219200"/>
              <a:chExt cx="6400800" cy="99059"/>
            </a:xfrm>
          </p:grpSpPr>
          <p:sp>
            <p:nvSpPr>
              <p:cNvPr id="6186"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7"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8"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9"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0"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91"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2" name="Group 100"/>
            <p:cNvGrpSpPr>
              <a:grpSpLocks/>
            </p:cNvGrpSpPr>
            <p:nvPr/>
          </p:nvGrpSpPr>
          <p:grpSpPr bwMode="auto">
            <a:xfrm>
              <a:off x="525463" y="6699250"/>
              <a:ext cx="4000500" cy="98425"/>
              <a:chOff x="1447800" y="1219200"/>
              <a:chExt cx="6400800" cy="99059"/>
            </a:xfrm>
          </p:grpSpPr>
          <p:sp>
            <p:nvSpPr>
              <p:cNvPr id="6180"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1"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2"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3"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4"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85"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6173" name="Group 107"/>
            <p:cNvGrpSpPr>
              <a:grpSpLocks/>
            </p:cNvGrpSpPr>
            <p:nvPr/>
          </p:nvGrpSpPr>
          <p:grpSpPr bwMode="auto">
            <a:xfrm>
              <a:off x="4868863" y="263525"/>
              <a:ext cx="4000500" cy="98425"/>
              <a:chOff x="1447800" y="1219200"/>
              <a:chExt cx="6400800" cy="99059"/>
            </a:xfrm>
          </p:grpSpPr>
          <p:sp>
            <p:nvSpPr>
              <p:cNvPr id="6174"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5"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6"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7"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8"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6179"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sp>
        <p:nvSpPr>
          <p:cNvPr id="6163" name="TextBox 2"/>
          <p:cNvSpPr txBox="1">
            <a:spLocks noChangeArrowheads="1"/>
          </p:cNvSpPr>
          <p:nvPr/>
        </p:nvSpPr>
        <p:spPr bwMode="auto">
          <a:xfrm>
            <a:off x="469536" y="2248454"/>
            <a:ext cx="271303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sz="2800" dirty="0" err="1">
                <a:solidFill>
                  <a:srgbClr val="F21170"/>
                </a:solidFill>
                <a:latin typeface="Times New Roman" panose="02020603050405020304" pitchFamily="18" charset="0"/>
              </a:rPr>
              <a:t>Dự</a:t>
            </a:r>
            <a:r>
              <a:rPr lang="en-US" sz="2800" dirty="0">
                <a:solidFill>
                  <a:srgbClr val="F21170"/>
                </a:solidFill>
                <a:latin typeface="Times New Roman" panose="02020603050405020304" pitchFamily="18" charset="0"/>
              </a:rPr>
              <a:t> </a:t>
            </a:r>
            <a:r>
              <a:rPr lang="en-US" sz="2800" dirty="0" err="1">
                <a:solidFill>
                  <a:srgbClr val="F21170"/>
                </a:solidFill>
                <a:latin typeface="Times New Roman" panose="02020603050405020304" pitchFamily="18" charset="0"/>
              </a:rPr>
              <a:t>án</a:t>
            </a:r>
            <a:endParaRPr lang="en-US" sz="2800" dirty="0">
              <a:solidFill>
                <a:srgbClr val="F21170"/>
              </a:solidFill>
              <a:latin typeface="Times New Roman" panose="02020603050405020304" pitchFamily="18" charset="0"/>
            </a:endParaRPr>
          </a:p>
          <a:p>
            <a:pPr algn="just">
              <a:spcBef>
                <a:spcPct val="0"/>
              </a:spcBef>
              <a:buNone/>
            </a:pPr>
            <a:r>
              <a:rPr lang="en-US" sz="2800" dirty="0">
                <a:solidFill>
                  <a:srgbClr val="F21170"/>
                </a:solidFill>
                <a:latin typeface="Times New Roman" panose="02020603050405020304" pitchFamily="18" charset="0"/>
              </a:rPr>
              <a:t> MÓN ĂN CHO BỮA CƠM GIA </a:t>
            </a:r>
            <a:r>
              <a:rPr lang="en-US" sz="2800" dirty="0" smtClean="0">
                <a:solidFill>
                  <a:srgbClr val="F21170"/>
                </a:solidFill>
                <a:latin typeface="Times New Roman" panose="02020603050405020304" pitchFamily="18" charset="0"/>
              </a:rPr>
              <a:t>ĐÌNH</a:t>
            </a:r>
            <a:endParaRPr lang="en-US" sz="2800" dirty="0">
              <a:solidFill>
                <a:srgbClr val="F21170"/>
              </a:solidFill>
              <a:latin typeface="Times New Roman" panose="02020603050405020304" pitchFamily="18" charset="0"/>
            </a:endParaRPr>
          </a:p>
        </p:txBody>
      </p:sp>
    </p:spTree>
    <p:extLst>
      <p:ext uri="{BB962C8B-B14F-4D97-AF65-F5344CB8AC3E}">
        <p14:creationId xmlns:p14="http://schemas.microsoft.com/office/powerpoint/2010/main" val="176307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75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75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75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750"/>
                                        <p:tgtEl>
                                          <p:spTgt spid="17"/>
                                        </p:tgtEl>
                                      </p:cBhvr>
                                    </p:animEffect>
                                  </p:childTnLst>
                                </p:cTn>
                              </p:par>
                              <p:par>
                                <p:cTn id="24" presetID="2" presetClass="entr" presetSubtype="2"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750" fill="hold"/>
                                        <p:tgtEl>
                                          <p:spTgt spid="45"/>
                                        </p:tgtEl>
                                        <p:attrNameLst>
                                          <p:attrName>ppt_x</p:attrName>
                                        </p:attrNameLst>
                                      </p:cBhvr>
                                      <p:tavLst>
                                        <p:tav tm="0">
                                          <p:val>
                                            <p:strVal val="1+#ppt_w/2"/>
                                          </p:val>
                                        </p:tav>
                                        <p:tav tm="100000">
                                          <p:val>
                                            <p:strVal val="#ppt_x"/>
                                          </p:val>
                                        </p:tav>
                                      </p:tavLst>
                                    </p:anim>
                                    <p:anim calcmode="lin" valueType="num">
                                      <p:cBhvr additive="base">
                                        <p:cTn id="27" dur="7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52400" y="0"/>
            <a:ext cx="8686800" cy="6602413"/>
          </a:xfrm>
          <a:prstGeom prst="rect">
            <a:avLst/>
          </a:prstGeom>
          <a:gradFill>
            <a:gsLst>
              <a:gs pos="0">
                <a:srgbClr val="F21170"/>
              </a:gs>
              <a:gs pos="88000">
                <a:schemeClr val="accent4">
                  <a:lumMod val="75000"/>
                </a:schemeClr>
              </a:gs>
            </a:gsLst>
            <a:lin ang="12000000" scaled="0"/>
          </a:gradFill>
          <a:ln w="9525" cap="flat" cmpd="sng" algn="ctr">
            <a:solidFill>
              <a:schemeClr val="tx1"/>
            </a:solidFill>
            <a:prstDash val="solid"/>
            <a:round/>
            <a:headEnd type="none" w="med" len="med"/>
            <a:tailEnd type="none" w="med" len="med"/>
          </a:ln>
          <a:effectLst/>
          <a:extLst/>
        </p:spPr>
        <p:txBody>
          <a:bodyPr/>
          <a:lstStyle/>
          <a:p>
            <a:pPr eaLnBrk="1" hangingPunct="1">
              <a:defRPr/>
            </a:pPr>
            <a:endParaRPr lang="vi-VN"/>
          </a:p>
        </p:txBody>
      </p:sp>
      <p:sp>
        <p:nvSpPr>
          <p:cNvPr id="7171"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3600">
              <a:latin typeface=".VnAristote" panose="020B7200000000000000" pitchFamily="34" charset="0"/>
            </a:endParaRPr>
          </a:p>
        </p:txBody>
      </p:sp>
      <p:sp>
        <p:nvSpPr>
          <p:cNvPr id="5126" name="Rectangle 8"/>
          <p:cNvSpPr>
            <a:spLocks noChangeArrowheads="1"/>
          </p:cNvSpPr>
          <p:nvPr/>
        </p:nvSpPr>
        <p:spPr bwMode="auto">
          <a:xfrm>
            <a:off x="1409700" y="26194"/>
            <a:ext cx="7391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vi-VN" dirty="0" smtClean="0">
                <a:solidFill>
                  <a:schemeClr val="accent2"/>
                </a:solidFill>
              </a:rPr>
              <a:t>           </a:t>
            </a:r>
            <a:r>
              <a:rPr lang="en-US" altLang="vi-VN" sz="3200" b="1" dirty="0" smtClean="0">
                <a:solidFill>
                  <a:srgbClr val="FF912B"/>
                </a:solidFill>
                <a:latin typeface="#9Slide05 Garris" pitchFamily="2" charset="0"/>
                <a:ea typeface="+mj-ea"/>
                <a:cs typeface="+mj-cs"/>
              </a:rPr>
              <a:t> </a:t>
            </a:r>
            <a:r>
              <a:rPr lang="en-US" sz="3200" dirty="0" err="1">
                <a:solidFill>
                  <a:schemeClr val="bg1"/>
                </a:solidFill>
              </a:rPr>
              <a:t>Kĩ</a:t>
            </a:r>
            <a:r>
              <a:rPr lang="en-US" sz="3200" dirty="0">
                <a:solidFill>
                  <a:schemeClr val="bg1"/>
                </a:solidFill>
              </a:rPr>
              <a:t> </a:t>
            </a:r>
            <a:r>
              <a:rPr lang="en-US" sz="3200" dirty="0" err="1">
                <a:solidFill>
                  <a:schemeClr val="bg1"/>
                </a:solidFill>
              </a:rPr>
              <a:t>sư</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nghệ</a:t>
            </a:r>
            <a:r>
              <a:rPr lang="en-US" sz="3200" dirty="0">
                <a:solidFill>
                  <a:schemeClr val="bg1"/>
                </a:solidFill>
              </a:rPr>
              <a:t> </a:t>
            </a:r>
            <a:r>
              <a:rPr lang="en-US" sz="3200" dirty="0" err="1">
                <a:solidFill>
                  <a:schemeClr val="bg1"/>
                </a:solidFill>
              </a:rPr>
              <a:t>thực</a:t>
            </a:r>
            <a:r>
              <a:rPr lang="en-US" sz="3200" dirty="0">
                <a:solidFill>
                  <a:schemeClr val="bg1"/>
                </a:solidFill>
              </a:rPr>
              <a:t> </a:t>
            </a:r>
            <a:r>
              <a:rPr lang="en-US" sz="3200" dirty="0" err="1">
                <a:solidFill>
                  <a:schemeClr val="bg1"/>
                </a:solidFill>
              </a:rPr>
              <a:t>phẩm</a:t>
            </a:r>
            <a:r>
              <a:rPr lang="en-US" sz="3200" dirty="0">
                <a:solidFill>
                  <a:schemeClr val="bg1"/>
                </a:solidFill>
              </a:rPr>
              <a:t> </a:t>
            </a:r>
            <a:endParaRPr lang="en-US" altLang="vi-VN" sz="3200" b="1" dirty="0">
              <a:solidFill>
                <a:srgbClr val="FF912B"/>
              </a:solidFill>
              <a:latin typeface="#9Slide05 Garris" pitchFamily="2" charset="0"/>
              <a:ea typeface="+mj-ea"/>
              <a:cs typeface="+mj-cs"/>
            </a:endParaRPr>
          </a:p>
        </p:txBody>
      </p:sp>
      <p:sp>
        <p:nvSpPr>
          <p:cNvPr id="11" name="Text Box 11"/>
          <p:cNvSpPr txBox="1">
            <a:spLocks noChangeArrowheads="1"/>
          </p:cNvSpPr>
          <p:nvPr/>
        </p:nvSpPr>
        <p:spPr bwMode="auto">
          <a:xfrm>
            <a:off x="495300" y="738777"/>
            <a:ext cx="8153400" cy="413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indent="-457200"/>
            <a:r>
              <a:rPr lang="en-US" dirty="0" err="1" smtClean="0">
                <a:solidFill>
                  <a:schemeClr val="bg1"/>
                </a:solidFill>
                <a:latin typeface="Times New Roman" panose="02020603050405020304" pitchFamily="18" charset="0"/>
              </a:rPr>
              <a:t>Kĩ</a:t>
            </a:r>
            <a:r>
              <a:rPr lang="en-US" dirty="0" smtClean="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sư</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công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nghệ</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là</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những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người</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làm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việc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trong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lĩnh</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bảo</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quản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và</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chế</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biến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Công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việc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chính</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của</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kĩ</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sư</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công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nghệ</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là</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nghiên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cứu</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phát</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triển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sản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mới</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hoặc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đánh</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giá</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chất</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lượng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trong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quá</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trình</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bảo</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quản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chế</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biến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và</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vận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hành</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dây</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chuyền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sản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xuất</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a:t>
            </a:r>
          </a:p>
          <a:p>
            <a:r>
              <a:rPr lang="en-US" dirty="0" smtClean="0"/>
              <a:t>|</a:t>
            </a:r>
            <a:endParaRPr lang="en-US" dirty="0"/>
          </a:p>
        </p:txBody>
      </p:sp>
      <p:sp>
        <p:nvSpPr>
          <p:cNvPr id="12" name="Text Box 11"/>
          <p:cNvSpPr txBox="1">
            <a:spLocks noChangeArrowheads="1"/>
          </p:cNvSpPr>
          <p:nvPr/>
        </p:nvSpPr>
        <p:spPr bwMode="auto">
          <a:xfrm>
            <a:off x="647700" y="4375896"/>
            <a:ext cx="81534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vi-VN" sz="2800" dirty="0" smtClean="0">
                <a:solidFill>
                  <a:schemeClr val="bg1"/>
                </a:solidFill>
                <a:latin typeface="Times New Roman" panose="02020603050405020304" pitchFamily="18" charset="0"/>
                <a:cs typeface="Times New Roman" panose="02020603050405020304" pitchFamily="18" charset="0"/>
              </a:rPr>
              <a:t> </a:t>
            </a:r>
            <a:r>
              <a:rPr lang="en-US" dirty="0" err="1">
                <a:solidFill>
                  <a:schemeClr val="bg1"/>
                </a:solidFill>
                <a:latin typeface="Times New Roman" panose="02020603050405020304" pitchFamily="18" charset="0"/>
              </a:rPr>
              <a:t>Em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cùng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nhóm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bạn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hãy</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đóng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vai</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các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kĩ</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sư</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công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nghệ</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phẩm</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để</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nghiên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cứu</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và</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thực</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hiện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một</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món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ăn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với</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phương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pháp</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chế</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biến</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không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sử</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dụng</a:t>
            </a:r>
            <a:r>
              <a:rPr lang="en-US" dirty="0">
                <a:solidFill>
                  <a:schemeClr val="bg1"/>
                </a:solidFill>
                <a:latin typeface="Times New Roman" panose="02020603050405020304" pitchFamily="18" charset="0"/>
              </a:rPr>
              <a:t> </a:t>
            </a:r>
            <a:r>
              <a:rPr lang="en-US" dirty="0" err="1">
                <a:solidFill>
                  <a:schemeClr val="bg1"/>
                </a:solidFill>
                <a:latin typeface="Times New Roman" panose="02020603050405020304" pitchFamily="18" charset="0"/>
              </a:rPr>
              <a:t>nhiệt</a:t>
            </a:r>
            <a:r>
              <a:rPr lang="en-US" dirty="0">
                <a:solidFill>
                  <a:schemeClr val="bg1"/>
                </a:solidFill>
                <a:latin typeface="Times New Roman" panose="02020603050405020304" pitchFamily="18" charset="0"/>
              </a:rPr>
              <a:t>.</a:t>
            </a:r>
          </a:p>
        </p:txBody>
      </p:sp>
    </p:spTree>
    <p:extLst>
      <p:ext uri="{BB962C8B-B14F-4D97-AF65-F5344CB8AC3E}">
        <p14:creationId xmlns:p14="http://schemas.microsoft.com/office/powerpoint/2010/main" val="2772241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Freeform 19"/>
          <p:cNvSpPr>
            <a:spLocks/>
          </p:cNvSpPr>
          <p:nvPr/>
        </p:nvSpPr>
        <p:spPr bwMode="auto">
          <a:xfrm rot="5400000">
            <a:off x="1548606" y="-1197768"/>
            <a:ext cx="7053263" cy="9753600"/>
          </a:xfrm>
          <a:custGeom>
            <a:avLst/>
            <a:gdLst>
              <a:gd name="T0" fmla="*/ 0 w 1943049"/>
              <a:gd name="T1" fmla="*/ 0 h 1943049"/>
              <a:gd name="T2" fmla="*/ 2147483646 w 1943049"/>
              <a:gd name="T3" fmla="*/ 2147483646 h 1943049"/>
              <a:gd name="T4" fmla="*/ 0 w 1943049"/>
              <a:gd name="T5" fmla="*/ 2147483646 h 1943049"/>
              <a:gd name="T6" fmla="*/ 0 60000 65536"/>
              <a:gd name="T7" fmla="*/ 0 60000 65536"/>
              <a:gd name="T8" fmla="*/ 0 60000 65536"/>
            </a:gdLst>
            <a:ahLst/>
            <a:cxnLst>
              <a:cxn ang="T6">
                <a:pos x="T0" y="T1"/>
              </a:cxn>
              <a:cxn ang="T7">
                <a:pos x="T2" y="T3"/>
              </a:cxn>
              <a:cxn ang="T8">
                <a:pos x="T4" y="T5"/>
              </a:cxn>
            </a:cxnLst>
            <a:rect l="0" t="0" r="r" b="b"/>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5122" name="Rectangle 6"/>
          <p:cNvSpPr>
            <a:spLocks noChangeArrowheads="1"/>
          </p:cNvSpPr>
          <p:nvPr/>
        </p:nvSpPr>
        <p:spPr bwMode="auto">
          <a:xfrm>
            <a:off x="0" y="-323850"/>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ltLang="vi-VN" sz="3600">
              <a:latin typeface=".VnAristote" panose="020B7200000000000000" pitchFamily="34" charset="0"/>
            </a:endParaRPr>
          </a:p>
        </p:txBody>
      </p:sp>
      <p:sp>
        <p:nvSpPr>
          <p:cNvPr id="5126" name="Rectangle 8"/>
          <p:cNvSpPr>
            <a:spLocks noChangeArrowheads="1"/>
          </p:cNvSpPr>
          <p:nvPr/>
        </p:nvSpPr>
        <p:spPr bwMode="auto">
          <a:xfrm>
            <a:off x="99002" y="496915"/>
            <a:ext cx="3710998"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rgbClr val="FF0000"/>
                </a:solidFill>
              </a:rPr>
              <a:t>           </a:t>
            </a:r>
            <a:r>
              <a:rPr lang="en-US" altLang="vi-VN" sz="3200" b="1" dirty="0">
                <a:solidFill>
                  <a:srgbClr val="FF0000"/>
                </a:solidFill>
                <a:ea typeface="+mj-ea"/>
                <a:cs typeface="Times New Roman" panose="02020603050405020304" pitchFamily="18" charset="0"/>
              </a:rPr>
              <a:t>1</a:t>
            </a:r>
            <a:r>
              <a:rPr lang="en-US" altLang="vi-VN" sz="3200" b="1" dirty="0" smtClean="0">
                <a:solidFill>
                  <a:srgbClr val="FF0000"/>
                </a:solidFill>
                <a:ea typeface="+mj-ea"/>
                <a:cs typeface="Times New Roman" panose="02020603050405020304" pitchFamily="18" charset="0"/>
              </a:rPr>
              <a:t>. MỤC TIÊU</a:t>
            </a:r>
            <a:endParaRPr lang="en-US" altLang="vi-VN" sz="3200" b="1" dirty="0">
              <a:solidFill>
                <a:srgbClr val="FF0000"/>
              </a:solidFill>
              <a:ea typeface="+mj-ea"/>
              <a:cs typeface="Times New Roman" panose="02020603050405020304" pitchFamily="18" charset="0"/>
            </a:endParaRPr>
          </a:p>
        </p:txBody>
      </p:sp>
      <p:sp>
        <p:nvSpPr>
          <p:cNvPr id="11" name="Text Box 11"/>
          <p:cNvSpPr txBox="1">
            <a:spLocks noChangeArrowheads="1"/>
          </p:cNvSpPr>
          <p:nvPr/>
        </p:nvSpPr>
        <p:spPr bwMode="auto">
          <a:xfrm>
            <a:off x="538452" y="1253547"/>
            <a:ext cx="8153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err="1" smtClean="0">
                <a:solidFill>
                  <a:schemeClr val="hlink"/>
                </a:solidFill>
              </a:rPr>
              <a:t>Xây</a:t>
            </a:r>
            <a:r>
              <a:rPr lang="en-US" sz="2800" dirty="0" smtClean="0">
                <a:solidFill>
                  <a:schemeClr val="hlink"/>
                </a:solidFill>
              </a:rPr>
              <a:t> </a:t>
            </a:r>
            <a:r>
              <a:rPr lang="en-US" sz="2800" dirty="0" err="1">
                <a:solidFill>
                  <a:schemeClr val="hlink"/>
                </a:solidFill>
              </a:rPr>
              <a:t>dựng</a:t>
            </a:r>
            <a:r>
              <a:rPr lang="en-US" sz="2800" dirty="0">
                <a:solidFill>
                  <a:schemeClr val="hlink"/>
                </a:solidFill>
              </a:rPr>
              <a:t> </a:t>
            </a:r>
            <a:r>
              <a:rPr lang="en-US" sz="2800" dirty="0" err="1">
                <a:solidFill>
                  <a:schemeClr val="hlink"/>
                </a:solidFill>
              </a:rPr>
              <a:t>bữa</a:t>
            </a:r>
            <a:r>
              <a:rPr lang="en-US" sz="2800" dirty="0">
                <a:solidFill>
                  <a:schemeClr val="hlink"/>
                </a:solidFill>
              </a:rPr>
              <a:t> </a:t>
            </a:r>
            <a:r>
              <a:rPr lang="en-US" sz="2800" dirty="0" err="1">
                <a:solidFill>
                  <a:schemeClr val="hlink"/>
                </a:solidFill>
              </a:rPr>
              <a:t>ăn</a:t>
            </a:r>
            <a:r>
              <a:rPr lang="en-US" sz="2800" dirty="0">
                <a:solidFill>
                  <a:schemeClr val="hlink"/>
                </a:solidFill>
              </a:rPr>
              <a:t> </a:t>
            </a:r>
            <a:r>
              <a:rPr lang="en-US" sz="2800" dirty="0" err="1">
                <a:solidFill>
                  <a:schemeClr val="hlink"/>
                </a:solidFill>
              </a:rPr>
              <a:t>dinh</a:t>
            </a:r>
            <a:r>
              <a:rPr lang="en-US" sz="2800" dirty="0">
                <a:solidFill>
                  <a:schemeClr val="hlink"/>
                </a:solidFill>
              </a:rPr>
              <a:t> </a:t>
            </a:r>
            <a:r>
              <a:rPr lang="en-US" sz="2800" dirty="0" err="1">
                <a:solidFill>
                  <a:schemeClr val="hlink"/>
                </a:solidFill>
              </a:rPr>
              <a:t>dưỡng</a:t>
            </a:r>
            <a:r>
              <a:rPr lang="en-US" sz="2800" dirty="0">
                <a:solidFill>
                  <a:schemeClr val="hlink"/>
                </a:solidFill>
              </a:rPr>
              <a:t> </a:t>
            </a:r>
            <a:r>
              <a:rPr lang="en-US" sz="2800" dirty="0" err="1">
                <a:solidFill>
                  <a:schemeClr val="hlink"/>
                </a:solidFill>
              </a:rPr>
              <a:t>hợp</a:t>
            </a:r>
            <a:r>
              <a:rPr lang="en-US" sz="2800" dirty="0">
                <a:solidFill>
                  <a:schemeClr val="hlink"/>
                </a:solidFill>
              </a:rPr>
              <a:t> </a:t>
            </a:r>
            <a:r>
              <a:rPr lang="en-US" sz="2800" dirty="0" err="1">
                <a:solidFill>
                  <a:schemeClr val="hlink"/>
                </a:solidFill>
              </a:rPr>
              <a:t>lý</a:t>
            </a:r>
            <a:r>
              <a:rPr lang="en-US" sz="2800" dirty="0">
                <a:solidFill>
                  <a:schemeClr val="hlink"/>
                </a:solidFill>
              </a:rPr>
              <a:t> </a:t>
            </a:r>
            <a:r>
              <a:rPr lang="en-US" sz="2800" dirty="0" err="1">
                <a:solidFill>
                  <a:schemeClr val="hlink"/>
                </a:solidFill>
              </a:rPr>
              <a:t>cho</a:t>
            </a:r>
            <a:r>
              <a:rPr lang="en-US" sz="2800" dirty="0">
                <a:solidFill>
                  <a:schemeClr val="hlink"/>
                </a:solidFill>
              </a:rPr>
              <a:t> </a:t>
            </a:r>
            <a:r>
              <a:rPr lang="en-US" sz="2800" dirty="0" err="1">
                <a:solidFill>
                  <a:schemeClr val="hlink"/>
                </a:solidFill>
              </a:rPr>
              <a:t>gia</a:t>
            </a:r>
            <a:r>
              <a:rPr lang="en-US" sz="2800" dirty="0">
                <a:solidFill>
                  <a:schemeClr val="hlink"/>
                </a:solidFill>
              </a:rPr>
              <a:t> </a:t>
            </a:r>
            <a:r>
              <a:rPr lang="en-US" sz="2800" dirty="0" err="1">
                <a:solidFill>
                  <a:schemeClr val="hlink"/>
                </a:solidFill>
              </a:rPr>
              <a:t>đình</a:t>
            </a:r>
            <a:r>
              <a:rPr lang="en-US" sz="2800" dirty="0">
                <a:solidFill>
                  <a:schemeClr val="hlink"/>
                </a:solidFill>
              </a:rPr>
              <a:t> </a:t>
            </a:r>
            <a:r>
              <a:rPr lang="en-US" sz="2800" dirty="0" err="1">
                <a:solidFill>
                  <a:schemeClr val="hlink"/>
                </a:solidFill>
              </a:rPr>
              <a:t>và</a:t>
            </a:r>
            <a:r>
              <a:rPr lang="en-US" sz="2800" dirty="0">
                <a:solidFill>
                  <a:schemeClr val="hlink"/>
                </a:solidFill>
              </a:rPr>
              <a:t> </a:t>
            </a:r>
            <a:r>
              <a:rPr lang="en-US" sz="2800" dirty="0" err="1">
                <a:solidFill>
                  <a:schemeClr val="hlink"/>
                </a:solidFill>
              </a:rPr>
              <a:t>chế</a:t>
            </a:r>
            <a:r>
              <a:rPr lang="en-US" sz="2800" dirty="0">
                <a:solidFill>
                  <a:schemeClr val="hlink"/>
                </a:solidFill>
              </a:rPr>
              <a:t> </a:t>
            </a:r>
            <a:r>
              <a:rPr lang="en-US" sz="2800" dirty="0" err="1">
                <a:solidFill>
                  <a:schemeClr val="hlink"/>
                </a:solidFill>
              </a:rPr>
              <a:t>biến</a:t>
            </a:r>
            <a:r>
              <a:rPr lang="en-US" sz="2800" dirty="0">
                <a:solidFill>
                  <a:schemeClr val="hlink"/>
                </a:solidFill>
              </a:rPr>
              <a:t> </a:t>
            </a:r>
            <a:r>
              <a:rPr lang="en-US" sz="2800" dirty="0" err="1">
                <a:solidFill>
                  <a:schemeClr val="hlink"/>
                </a:solidFill>
              </a:rPr>
              <a:t>được</a:t>
            </a:r>
            <a:r>
              <a:rPr lang="en-US" sz="2800" dirty="0">
                <a:solidFill>
                  <a:schemeClr val="hlink"/>
                </a:solidFill>
              </a:rPr>
              <a:t> </a:t>
            </a:r>
            <a:r>
              <a:rPr lang="en-US" sz="2800" dirty="0" err="1">
                <a:solidFill>
                  <a:schemeClr val="hlink"/>
                </a:solidFill>
              </a:rPr>
              <a:t>một</a:t>
            </a:r>
            <a:r>
              <a:rPr lang="en-US" sz="2800" dirty="0">
                <a:solidFill>
                  <a:schemeClr val="hlink"/>
                </a:solidFill>
              </a:rPr>
              <a:t> </a:t>
            </a:r>
            <a:r>
              <a:rPr lang="en-US" sz="2800" dirty="0" err="1">
                <a:solidFill>
                  <a:schemeClr val="hlink"/>
                </a:solidFill>
              </a:rPr>
              <a:t>món</a:t>
            </a:r>
            <a:r>
              <a:rPr lang="en-US" sz="2800" dirty="0">
                <a:solidFill>
                  <a:schemeClr val="hlink"/>
                </a:solidFill>
              </a:rPr>
              <a:t> </a:t>
            </a:r>
            <a:r>
              <a:rPr lang="en-US" sz="2800" dirty="0" err="1">
                <a:solidFill>
                  <a:schemeClr val="hlink"/>
                </a:solidFill>
              </a:rPr>
              <a:t>ăn</a:t>
            </a:r>
            <a:r>
              <a:rPr lang="en-US" sz="2800" dirty="0">
                <a:solidFill>
                  <a:schemeClr val="hlink"/>
                </a:solidFill>
              </a:rPr>
              <a:t> </a:t>
            </a:r>
            <a:r>
              <a:rPr lang="en-US" sz="2800" dirty="0" err="1">
                <a:solidFill>
                  <a:schemeClr val="hlink"/>
                </a:solidFill>
              </a:rPr>
              <a:t>theo</a:t>
            </a:r>
            <a:r>
              <a:rPr lang="en-US" sz="2800" dirty="0">
                <a:solidFill>
                  <a:schemeClr val="hlink"/>
                </a:solidFill>
              </a:rPr>
              <a:t> </a:t>
            </a:r>
            <a:r>
              <a:rPr lang="en-US" sz="2800" dirty="0" err="1">
                <a:solidFill>
                  <a:schemeClr val="hlink"/>
                </a:solidFill>
              </a:rPr>
              <a:t>phương</a:t>
            </a:r>
            <a:r>
              <a:rPr lang="en-US" sz="2800" dirty="0">
                <a:solidFill>
                  <a:schemeClr val="hlink"/>
                </a:solidFill>
              </a:rPr>
              <a:t> </a:t>
            </a:r>
            <a:r>
              <a:rPr lang="en-US" sz="2800" dirty="0" err="1">
                <a:solidFill>
                  <a:schemeClr val="hlink"/>
                </a:solidFill>
              </a:rPr>
              <a:t>pháp</a:t>
            </a:r>
            <a:r>
              <a:rPr lang="en-US" sz="2800" dirty="0">
                <a:solidFill>
                  <a:schemeClr val="hlink"/>
                </a:solidFill>
              </a:rPr>
              <a:t> </a:t>
            </a:r>
            <a:r>
              <a:rPr lang="en-US" sz="2800" dirty="0" err="1">
                <a:solidFill>
                  <a:schemeClr val="hlink"/>
                </a:solidFill>
              </a:rPr>
              <a:t>chế</a:t>
            </a:r>
            <a:r>
              <a:rPr lang="en-US" sz="2800" dirty="0">
                <a:solidFill>
                  <a:schemeClr val="hlink"/>
                </a:solidFill>
              </a:rPr>
              <a:t> </a:t>
            </a:r>
            <a:r>
              <a:rPr lang="en-US" sz="2800" dirty="0" err="1">
                <a:solidFill>
                  <a:schemeClr val="hlink"/>
                </a:solidFill>
              </a:rPr>
              <a:t>biến</a:t>
            </a:r>
            <a:r>
              <a:rPr lang="en-US" sz="2800" dirty="0">
                <a:solidFill>
                  <a:schemeClr val="hlink"/>
                </a:solidFill>
              </a:rPr>
              <a:t> </a:t>
            </a:r>
            <a:r>
              <a:rPr lang="en-US" sz="2800" dirty="0" err="1">
                <a:solidFill>
                  <a:schemeClr val="hlink"/>
                </a:solidFill>
              </a:rPr>
              <a:t>không</a:t>
            </a:r>
            <a:r>
              <a:rPr lang="en-US" sz="2800" dirty="0">
                <a:solidFill>
                  <a:schemeClr val="hlink"/>
                </a:solidFill>
              </a:rPr>
              <a:t> </a:t>
            </a:r>
            <a:r>
              <a:rPr lang="en-US" sz="2800" dirty="0" err="1">
                <a:solidFill>
                  <a:schemeClr val="hlink"/>
                </a:solidFill>
              </a:rPr>
              <a:t>sử</a:t>
            </a:r>
            <a:r>
              <a:rPr lang="en-US" sz="2800" dirty="0">
                <a:solidFill>
                  <a:schemeClr val="hlink"/>
                </a:solidFill>
              </a:rPr>
              <a:t> </a:t>
            </a:r>
            <a:r>
              <a:rPr lang="en-US" sz="2800" dirty="0" err="1">
                <a:solidFill>
                  <a:schemeClr val="hlink"/>
                </a:solidFill>
              </a:rPr>
              <a:t>dụng</a:t>
            </a:r>
            <a:r>
              <a:rPr lang="en-US" sz="2800" dirty="0">
                <a:solidFill>
                  <a:schemeClr val="hlink"/>
                </a:solidFill>
              </a:rPr>
              <a:t> </a:t>
            </a:r>
            <a:r>
              <a:rPr lang="en-US" sz="2800" dirty="0" err="1">
                <a:solidFill>
                  <a:schemeClr val="hlink"/>
                </a:solidFill>
              </a:rPr>
              <a:t>nhiệt</a:t>
            </a:r>
            <a:endParaRPr lang="en-US" sz="2800" dirty="0">
              <a:solidFill>
                <a:schemeClr val="hlink"/>
              </a:solidFill>
            </a:endParaRPr>
          </a:p>
        </p:txBody>
      </p:sp>
      <p:sp>
        <p:nvSpPr>
          <p:cNvPr id="5125" name="Rectangle 29"/>
          <p:cNvSpPr>
            <a:spLocks noChangeArrowheads="1"/>
          </p:cNvSpPr>
          <p:nvPr/>
        </p:nvSpPr>
        <p:spPr bwMode="auto">
          <a:xfrm>
            <a:off x="198438" y="152400"/>
            <a:ext cx="8716962" cy="6477000"/>
          </a:xfrm>
          <a:prstGeom prst="rect">
            <a:avLst/>
          </a:prstGeom>
          <a:noFill/>
          <a:ln w="9525" algn="ctr">
            <a:solidFill>
              <a:srgbClr val="00FFCC"/>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sz="3200">
              <a:latin typeface="VNI-Times" pitchFamily="2" charset="0"/>
            </a:endParaRPr>
          </a:p>
        </p:txBody>
      </p:sp>
      <p:sp>
        <p:nvSpPr>
          <p:cNvPr id="8" name="Text Box 11"/>
          <p:cNvSpPr txBox="1">
            <a:spLocks noChangeArrowheads="1"/>
          </p:cNvSpPr>
          <p:nvPr/>
        </p:nvSpPr>
        <p:spPr bwMode="auto">
          <a:xfrm>
            <a:off x="38822" y="3983046"/>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dirty="0" smtClean="0">
              <a:solidFill>
                <a:schemeClr val="hlink"/>
              </a:solidFill>
            </a:endParaRPr>
          </a:p>
          <a:p>
            <a:endParaRPr lang="en-US" altLang="vi-VN" sz="2800" dirty="0">
              <a:solidFill>
                <a:schemeClr val="hlink"/>
              </a:solidFill>
            </a:endParaRPr>
          </a:p>
        </p:txBody>
      </p:sp>
      <p:sp>
        <p:nvSpPr>
          <p:cNvPr id="9" name="Text Box 11"/>
          <p:cNvSpPr txBox="1">
            <a:spLocks noChangeArrowheads="1"/>
          </p:cNvSpPr>
          <p:nvPr/>
        </p:nvSpPr>
        <p:spPr bwMode="auto">
          <a:xfrm>
            <a:off x="573088" y="2784475"/>
            <a:ext cx="8153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dirty="0" smtClean="0">
              <a:solidFill>
                <a:schemeClr val="hlink"/>
              </a:solidFill>
            </a:endParaRPr>
          </a:p>
          <a:p>
            <a:endParaRPr lang="en-US" altLang="vi-VN" sz="2800" dirty="0">
              <a:solidFill>
                <a:schemeClr val="hlink"/>
              </a:solidFill>
            </a:endParaRPr>
          </a:p>
        </p:txBody>
      </p:sp>
      <p:pic>
        <p:nvPicPr>
          <p:cNvPr id="5131"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6400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6515100"/>
            <a:ext cx="4572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127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5525" y="-17463"/>
            <a:ext cx="45720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Audio 2">
            <a:hlinkClick r:id="" action="ppaction://media"/>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1505672" y="2945223"/>
            <a:ext cx="5219700" cy="3303177"/>
          </a:xfrm>
          <a:prstGeom prst="rect">
            <a:avLst/>
          </a:prstGeom>
        </p:spPr>
      </p:pic>
    </p:spTree>
    <p:custDataLst>
      <p:tags r:id="rId1"/>
    </p:custDataLst>
    <p:extLst>
      <p:ext uri="{BB962C8B-B14F-4D97-AF65-F5344CB8AC3E}">
        <p14:creationId xmlns:p14="http://schemas.microsoft.com/office/powerpoint/2010/main" val="201831735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nodePh="1">
                                  <p:stCondLst>
                                    <p:cond delay="0"/>
                                  </p:stCondLst>
                                  <p:endCondLst>
                                    <p:cond evt="begin" delay="0">
                                      <p:tn val="16"/>
                                    </p:cond>
                                  </p:end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nodePh="1">
                                  <p:stCondLst>
                                    <p:cond delay="0"/>
                                  </p:stCondLst>
                                  <p:endCondLst>
                                    <p:cond evt="begin" delay="0">
                                      <p:tn val="21"/>
                                    </p:cond>
                                  </p:endCondLst>
                                  <p:childTnLst>
                                    <p:set>
                                      <p:cBhvr>
                                        <p:cTn id="22" dur="1" fill="hold">
                                          <p:stCondLst>
                                            <p:cond delay="0"/>
                                          </p:stCondLst>
                                        </p:cTn>
                                        <p:tgtEl>
                                          <p:spTgt spid="9"/>
                                        </p:tgtEl>
                                        <p:attrNameLst>
                                          <p:attrName>style.visibility</p:attrName>
                                        </p:attrNameLst>
                                      </p:cBhvr>
                                      <p:to>
                                        <p:strVal val="visible"/>
                                      </p:to>
                                    </p:set>
                                    <p:animEffect transition="in" filter="diamond(in)">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237410" y="1066800"/>
            <a:ext cx="813514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457200" indent="-457200">
              <a:buFontTx/>
              <a:buChar char="-"/>
            </a:pPr>
            <a:r>
              <a:rPr lang="en-US" sz="2800" dirty="0" err="1" smtClean="0">
                <a:solidFill>
                  <a:srgbClr val="00B050"/>
                </a:solidFill>
                <a:cs typeface="Times New Roman" panose="02020603050405020304" pitchFamily="18" charset="0"/>
              </a:rPr>
              <a:t>Xây</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dựng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một</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bữa</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dinh</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dưỡng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hợp</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lý</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cho</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gia</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đình</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Trong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đó</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có</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món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được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chế</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biển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bằng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phương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pháp</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không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sử</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dụng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nhiệt</a:t>
            </a:r>
            <a:r>
              <a:rPr lang="en-US" sz="2800" dirty="0" smtClean="0">
                <a:solidFill>
                  <a:srgbClr val="00B050"/>
                </a:solidFill>
                <a:cs typeface="Times New Roman" panose="02020603050405020304" pitchFamily="18" charset="0"/>
              </a:rPr>
              <a:t>,</a:t>
            </a:r>
          </a:p>
          <a:p>
            <a:pPr marL="457200" indent="-457200">
              <a:buFontTx/>
              <a:buChar char="-"/>
            </a:pPr>
            <a:r>
              <a:rPr lang="en-US" sz="2800" dirty="0" err="1" smtClean="0">
                <a:solidFill>
                  <a:srgbClr val="00B050"/>
                </a:solidFill>
                <a:cs typeface="Times New Roman" panose="02020603050405020304" pitchFamily="18" charset="0"/>
              </a:rPr>
              <a:t>Tìm</a:t>
            </a:r>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hiểu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những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nguyên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liệu</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cần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sử</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dụng</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và</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cách</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thực</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hiện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món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ăn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đó</a:t>
            </a:r>
            <a:r>
              <a:rPr lang="en-US" sz="2800" dirty="0" smtClean="0">
                <a:solidFill>
                  <a:srgbClr val="00B050"/>
                </a:solidFill>
                <a:cs typeface="Times New Roman" panose="02020603050405020304" pitchFamily="18" charset="0"/>
              </a:rPr>
              <a:t>,</a:t>
            </a:r>
          </a:p>
          <a:p>
            <a:r>
              <a:rPr lang="en-US" sz="2800" dirty="0" smtClean="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Chế</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biến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và</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trình</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bày</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món</a:t>
            </a:r>
            <a:r>
              <a:rPr lang="en-US" sz="2800" dirty="0">
                <a:solidFill>
                  <a:srgbClr val="00B050"/>
                </a:solidFill>
                <a:cs typeface="Times New Roman" panose="02020603050405020304" pitchFamily="18" charset="0"/>
              </a:rPr>
              <a:t> </a:t>
            </a:r>
            <a:r>
              <a:rPr lang="en-US" sz="2800" dirty="0" err="1">
                <a:solidFill>
                  <a:srgbClr val="00B050"/>
                </a:solidFill>
                <a:cs typeface="Times New Roman" panose="02020603050405020304" pitchFamily="18" charset="0"/>
              </a:rPr>
              <a:t>ăn</a:t>
            </a:r>
            <a:endParaRPr lang="en-US" sz="2800" dirty="0">
              <a:solidFill>
                <a:srgbClr val="00B050"/>
              </a:solidFill>
              <a:cs typeface="Times New Roman" panose="02020603050405020304" pitchFamily="18" charset="0"/>
            </a:endParaRPr>
          </a:p>
        </p:txBody>
      </p:sp>
      <p:sp>
        <p:nvSpPr>
          <p:cNvPr id="10" name="Rectangle 8"/>
          <p:cNvSpPr>
            <a:spLocks noChangeArrowheads="1"/>
          </p:cNvSpPr>
          <p:nvPr/>
        </p:nvSpPr>
        <p:spPr bwMode="auto">
          <a:xfrm>
            <a:off x="551656" y="358913"/>
            <a:ext cx="31821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vi-VN" sz="3200" b="1" dirty="0">
                <a:solidFill>
                  <a:srgbClr val="BFB302"/>
                </a:solidFill>
                <a:ea typeface="+mj-ea"/>
                <a:cs typeface="Times New Roman" panose="02020603050405020304" pitchFamily="18" charset="0"/>
              </a:rPr>
              <a:t>   </a:t>
            </a:r>
            <a:r>
              <a:rPr lang="en-US" altLang="vi-VN" sz="3200" b="1" dirty="0" smtClean="0">
                <a:solidFill>
                  <a:srgbClr val="FF0000"/>
                </a:solidFill>
                <a:ea typeface="+mj-ea"/>
                <a:cs typeface="Times New Roman" panose="02020603050405020304" pitchFamily="18" charset="0"/>
              </a:rPr>
              <a:t>2</a:t>
            </a:r>
            <a:r>
              <a:rPr lang="en-US" altLang="vi-VN" sz="3200" b="1" dirty="0">
                <a:solidFill>
                  <a:srgbClr val="FF0000"/>
                </a:solidFill>
                <a:ea typeface="+mj-ea"/>
                <a:cs typeface="Times New Roman" panose="02020603050405020304" pitchFamily="18" charset="0"/>
              </a:rPr>
              <a:t>. </a:t>
            </a:r>
            <a:r>
              <a:rPr lang="en-US" sz="3200" b="1" dirty="0">
                <a:solidFill>
                  <a:srgbClr val="FF0000"/>
                </a:solidFill>
                <a:ea typeface="+mj-ea"/>
                <a:cs typeface="Times New Roman" panose="02020603050405020304" pitchFamily="18" charset="0"/>
              </a:rPr>
              <a:t>NHIỆM VỤ</a:t>
            </a:r>
          </a:p>
        </p:txBody>
      </p:sp>
      <p:pic>
        <p:nvPicPr>
          <p:cNvPr id="7" name="Picture 6"/>
          <p:cNvPicPr>
            <a:picLocks noChangeAspect="1"/>
          </p:cNvPicPr>
          <p:nvPr/>
        </p:nvPicPr>
        <p:blipFill>
          <a:blip r:embed="rId2"/>
          <a:stretch>
            <a:fillRect/>
          </a:stretch>
        </p:blipFill>
        <p:spPr>
          <a:xfrm>
            <a:off x="1905000" y="3853428"/>
            <a:ext cx="4291013" cy="2852172"/>
          </a:xfrm>
          <a:prstGeom prst="rect">
            <a:avLst/>
          </a:prstGeom>
        </p:spPr>
      </p:pic>
      <p:pic>
        <p:nvPicPr>
          <p:cNvPr id="2" name="Picture 1"/>
          <p:cNvPicPr>
            <a:picLocks noChangeAspect="1"/>
          </p:cNvPicPr>
          <p:nvPr/>
        </p:nvPicPr>
        <p:blipFill>
          <a:blip r:embed="rId3"/>
          <a:stretch>
            <a:fillRect/>
          </a:stretch>
        </p:blipFill>
        <p:spPr>
          <a:xfrm>
            <a:off x="36519" y="27709"/>
            <a:ext cx="457200" cy="457200"/>
          </a:xfrm>
          <a:prstGeom prst="rect">
            <a:avLst/>
          </a:prstGeom>
        </p:spPr>
      </p:pic>
      <p:pic>
        <p:nvPicPr>
          <p:cNvPr id="11" name="Picture 10"/>
          <p:cNvPicPr>
            <a:picLocks noChangeAspect="1"/>
          </p:cNvPicPr>
          <p:nvPr/>
        </p:nvPicPr>
        <p:blipFill>
          <a:blip r:embed="rId3"/>
          <a:stretch>
            <a:fillRect/>
          </a:stretch>
        </p:blipFill>
        <p:spPr>
          <a:xfrm>
            <a:off x="8763001" y="0"/>
            <a:ext cx="457200" cy="457200"/>
          </a:xfrm>
          <a:prstGeom prst="rect">
            <a:avLst/>
          </a:prstGeom>
        </p:spPr>
      </p:pic>
      <p:pic>
        <p:nvPicPr>
          <p:cNvPr id="12" name="Picture 11"/>
          <p:cNvPicPr>
            <a:picLocks noChangeAspect="1"/>
          </p:cNvPicPr>
          <p:nvPr/>
        </p:nvPicPr>
        <p:blipFill>
          <a:blip r:embed="rId3"/>
          <a:stretch>
            <a:fillRect/>
          </a:stretch>
        </p:blipFill>
        <p:spPr>
          <a:xfrm>
            <a:off x="8700654" y="6477650"/>
            <a:ext cx="457200" cy="457200"/>
          </a:xfrm>
          <a:prstGeom prst="rect">
            <a:avLst/>
          </a:prstGeom>
        </p:spPr>
      </p:pic>
      <p:pic>
        <p:nvPicPr>
          <p:cNvPr id="13" name="Picture 12"/>
          <p:cNvPicPr>
            <a:picLocks noChangeAspect="1"/>
          </p:cNvPicPr>
          <p:nvPr/>
        </p:nvPicPr>
        <p:blipFill>
          <a:blip r:embed="rId3"/>
          <a:stretch>
            <a:fillRect/>
          </a:stretch>
        </p:blipFill>
        <p:spPr>
          <a:xfrm>
            <a:off x="-57944" y="6498432"/>
            <a:ext cx="457200" cy="457200"/>
          </a:xfrm>
          <a:prstGeom prst="rect">
            <a:avLst/>
          </a:prstGeom>
        </p:spPr>
      </p:pic>
    </p:spTree>
    <p:extLst>
      <p:ext uri="{BB962C8B-B14F-4D97-AF65-F5344CB8AC3E}">
        <p14:creationId xmlns:p14="http://schemas.microsoft.com/office/powerpoint/2010/main" val="42577886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750" fill="hold"/>
                                        <p:tgtEl>
                                          <p:spTgt spid="10"/>
                                        </p:tgtEl>
                                        <p:attrNameLst>
                                          <p:attrName>ppt_x</p:attrName>
                                        </p:attrNameLst>
                                      </p:cBhvr>
                                      <p:tavLst>
                                        <p:tav tm="0">
                                          <p:val>
                                            <p:strVal val="0-#ppt_w/2"/>
                                          </p:val>
                                        </p:tav>
                                        <p:tav tm="100000">
                                          <p:val>
                                            <p:strVal val="#ppt_x"/>
                                          </p:val>
                                        </p:tav>
                                      </p:tavLst>
                                    </p:anim>
                                    <p:anim calcmode="lin" valueType="num">
                                      <p:cBhvr additive="base">
                                        <p:cTn id="8" dur="17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0" name="Text Box 5"/>
          <p:cNvSpPr txBox="1">
            <a:spLocks noChangeArrowheads="1"/>
          </p:cNvSpPr>
          <p:nvPr/>
        </p:nvSpPr>
        <p:spPr bwMode="auto">
          <a:xfrm>
            <a:off x="691876" y="1279237"/>
            <a:ext cx="7496175" cy="198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Nguyên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tuỳ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theo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smtClean="0">
                <a:solidFill>
                  <a:srgbClr val="0070C0"/>
                </a:solidFill>
                <a:latin typeface="Times New Roman" panose="02020603050405020304" pitchFamily="18" charset="0"/>
                <a:cs typeface="Times New Roman" panose="02020603050405020304" pitchFamily="18" charset="0"/>
              </a:rPr>
              <a:t>;</a:t>
            </a:r>
          </a:p>
          <a:p>
            <a:pPr>
              <a:buNone/>
            </a:pP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Các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cụ</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bếp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bát</a:t>
            </a:r>
            <a:r>
              <a:rPr lang="en-US" sz="2800" dirty="0">
                <a:solidFill>
                  <a:srgbClr val="0070C0"/>
                </a:solidFill>
                <a:latin typeface="Times New Roman" panose="02020603050405020304" pitchFamily="18" charset="0"/>
                <a:cs typeface="Times New Roman" panose="02020603050405020304" pitchFamily="18" charset="0"/>
              </a:rPr>
              <a:t> to, </a:t>
            </a:r>
            <a:r>
              <a:rPr lang="en-US" sz="2800" dirty="0" err="1">
                <a:solidFill>
                  <a:srgbClr val="0070C0"/>
                </a:solidFill>
                <a:latin typeface="Times New Roman" panose="02020603050405020304" pitchFamily="18" charset="0"/>
                <a:cs typeface="Times New Roman" panose="02020603050405020304" pitchFamily="18" charset="0"/>
              </a:rPr>
              <a:t>bát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đĩa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đũa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thìa</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pPr>
              <a:buNone/>
            </a:pP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hỗ</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máy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kết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nối</a:t>
            </a:r>
            <a:r>
              <a:rPr lang="en-US" sz="2800" dirty="0">
                <a:solidFill>
                  <a:srgbClr val="0070C0"/>
                </a:solidFill>
                <a:latin typeface="Times New Roman" panose="02020603050405020304" pitchFamily="18" charset="0"/>
                <a:cs typeface="Times New Roman" panose="02020603050405020304" pitchFamily="18" charset="0"/>
              </a:rPr>
              <a:t> internet.</a:t>
            </a:r>
          </a:p>
        </p:txBody>
      </p:sp>
      <p:grpSp>
        <p:nvGrpSpPr>
          <p:cNvPr id="9222" name="Group 10"/>
          <p:cNvGrpSpPr>
            <a:grpSpLocks/>
          </p:cNvGrpSpPr>
          <p:nvPr/>
        </p:nvGrpSpPr>
        <p:grpSpPr bwMode="auto">
          <a:xfrm>
            <a:off x="107950" y="0"/>
            <a:ext cx="8664575" cy="8448675"/>
            <a:chOff x="403225" y="209550"/>
            <a:chExt cx="8664575" cy="8448675"/>
          </a:xfrm>
        </p:grpSpPr>
        <p:grpSp>
          <p:nvGrpSpPr>
            <p:cNvPr id="9223" name="Group 51"/>
            <p:cNvGrpSpPr>
              <a:grpSpLocks/>
            </p:cNvGrpSpPr>
            <p:nvPr/>
          </p:nvGrpSpPr>
          <p:grpSpPr bwMode="auto">
            <a:xfrm>
              <a:off x="4760913" y="6756400"/>
              <a:ext cx="4000500" cy="100013"/>
              <a:chOff x="1447800" y="1219200"/>
              <a:chExt cx="6400800" cy="99059"/>
            </a:xfrm>
          </p:grpSpPr>
          <p:sp>
            <p:nvSpPr>
              <p:cNvPr id="9273"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4"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5"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6"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7"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8"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4" name="Group 58"/>
            <p:cNvGrpSpPr>
              <a:grpSpLocks/>
            </p:cNvGrpSpPr>
            <p:nvPr/>
          </p:nvGrpSpPr>
          <p:grpSpPr bwMode="auto">
            <a:xfrm>
              <a:off x="542925" y="209550"/>
              <a:ext cx="4000500" cy="100013"/>
              <a:chOff x="1447800" y="1219200"/>
              <a:chExt cx="6400800" cy="99059"/>
            </a:xfrm>
          </p:grpSpPr>
          <p:sp>
            <p:nvSpPr>
              <p:cNvPr id="9267"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8"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9"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0"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1"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2"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5" name="Group 72"/>
            <p:cNvGrpSpPr>
              <a:grpSpLocks/>
            </p:cNvGrpSpPr>
            <p:nvPr/>
          </p:nvGrpSpPr>
          <p:grpSpPr bwMode="auto">
            <a:xfrm rot="5400000">
              <a:off x="-1523999" y="2160587"/>
              <a:ext cx="4000500" cy="98425"/>
              <a:chOff x="1447800" y="1219200"/>
              <a:chExt cx="6400800" cy="99059"/>
            </a:xfrm>
          </p:grpSpPr>
          <p:sp>
            <p:nvSpPr>
              <p:cNvPr id="9261"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2"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3"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4"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5"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6"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6" name="Group 79"/>
            <p:cNvGrpSpPr>
              <a:grpSpLocks/>
            </p:cNvGrpSpPr>
            <p:nvPr/>
          </p:nvGrpSpPr>
          <p:grpSpPr bwMode="auto">
            <a:xfrm rot="5400000">
              <a:off x="-1616869" y="6373019"/>
              <a:ext cx="4170363" cy="130175"/>
              <a:chOff x="1447800" y="1219200"/>
              <a:chExt cx="6400800" cy="99059"/>
            </a:xfrm>
          </p:grpSpPr>
          <p:sp>
            <p:nvSpPr>
              <p:cNvPr id="9255"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6"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7"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8"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9"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0"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7" name="Group 86"/>
            <p:cNvGrpSpPr>
              <a:grpSpLocks/>
            </p:cNvGrpSpPr>
            <p:nvPr/>
          </p:nvGrpSpPr>
          <p:grpSpPr bwMode="auto">
            <a:xfrm rot="5400000">
              <a:off x="7009607" y="2294731"/>
              <a:ext cx="4000500" cy="100013"/>
              <a:chOff x="1447800" y="1219200"/>
              <a:chExt cx="6400800" cy="99059"/>
            </a:xfrm>
          </p:grpSpPr>
          <p:sp>
            <p:nvSpPr>
              <p:cNvPr id="9249"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0"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1"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2"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3"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4"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8" name="Group 93"/>
            <p:cNvGrpSpPr>
              <a:grpSpLocks/>
            </p:cNvGrpSpPr>
            <p:nvPr/>
          </p:nvGrpSpPr>
          <p:grpSpPr bwMode="auto">
            <a:xfrm rot="5400000">
              <a:off x="6916738" y="6507162"/>
              <a:ext cx="4171950" cy="130175"/>
              <a:chOff x="1447800" y="1219200"/>
              <a:chExt cx="6400800" cy="99059"/>
            </a:xfrm>
          </p:grpSpPr>
          <p:sp>
            <p:nvSpPr>
              <p:cNvPr id="9243"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4"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5"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6"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7"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8"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9" name="Group 100"/>
            <p:cNvGrpSpPr>
              <a:grpSpLocks/>
            </p:cNvGrpSpPr>
            <p:nvPr/>
          </p:nvGrpSpPr>
          <p:grpSpPr bwMode="auto">
            <a:xfrm>
              <a:off x="525463" y="6699250"/>
              <a:ext cx="4000500" cy="98425"/>
              <a:chOff x="1447800" y="1219200"/>
              <a:chExt cx="6400800" cy="99059"/>
            </a:xfrm>
          </p:grpSpPr>
          <p:sp>
            <p:nvSpPr>
              <p:cNvPr id="9237"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8"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9"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0"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1"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2"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30" name="Group 107"/>
            <p:cNvGrpSpPr>
              <a:grpSpLocks/>
            </p:cNvGrpSpPr>
            <p:nvPr/>
          </p:nvGrpSpPr>
          <p:grpSpPr bwMode="auto">
            <a:xfrm>
              <a:off x="4868863" y="263525"/>
              <a:ext cx="4000500" cy="98425"/>
              <a:chOff x="1447800" y="1219200"/>
              <a:chExt cx="6400800" cy="99059"/>
            </a:xfrm>
          </p:grpSpPr>
          <p:sp>
            <p:nvSpPr>
              <p:cNvPr id="9231"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2"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3"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4"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5"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6"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sp>
        <p:nvSpPr>
          <p:cNvPr id="62" name="Rectangle 8"/>
          <p:cNvSpPr>
            <a:spLocks noChangeArrowheads="1"/>
          </p:cNvSpPr>
          <p:nvPr/>
        </p:nvSpPr>
        <p:spPr bwMode="auto">
          <a:xfrm>
            <a:off x="607074" y="482024"/>
            <a:ext cx="61747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0"/>
              </a:spcBef>
            </a:pPr>
            <a:r>
              <a:rPr lang="en-US" sz="3200" b="1" dirty="0" smtClean="0">
                <a:solidFill>
                  <a:srgbClr val="FF0000"/>
                </a:solidFill>
                <a:ea typeface="+mj-ea"/>
                <a:cs typeface="Times New Roman" panose="02020603050405020304" pitchFamily="18" charset="0"/>
              </a:rPr>
              <a:t>3</a:t>
            </a:r>
            <a:r>
              <a:rPr lang="en-US" sz="3200" b="1" dirty="0">
                <a:solidFill>
                  <a:srgbClr val="FF0000"/>
                </a:solidFill>
                <a:ea typeface="+mj-ea"/>
                <a:cs typeface="Times New Roman" panose="02020603050405020304" pitchFamily="18" charset="0"/>
              </a:rPr>
              <a:t>. VẬT LIỆU, DỤNG </a:t>
            </a:r>
            <a:r>
              <a:rPr lang="en-US" sz="3200" b="1" dirty="0" smtClean="0">
                <a:solidFill>
                  <a:srgbClr val="FF0000"/>
                </a:solidFill>
                <a:ea typeface="+mj-ea"/>
                <a:cs typeface="Times New Roman" panose="02020603050405020304" pitchFamily="18" charset="0"/>
              </a:rPr>
              <a:t>CỤ</a:t>
            </a:r>
            <a:endParaRPr lang="en-US" sz="3200" b="1" dirty="0">
              <a:solidFill>
                <a:srgbClr val="FF0000"/>
              </a:solidFill>
              <a:ea typeface="+mj-ea"/>
              <a:cs typeface="Times New Roman" panose="02020603050405020304" pitchFamily="18" charset="0"/>
            </a:endParaRPr>
          </a:p>
        </p:txBody>
      </p:sp>
      <p:pic>
        <p:nvPicPr>
          <p:cNvPr id="63" name="Picture 62"/>
          <p:cNvPicPr>
            <a:picLocks noChangeAspect="1"/>
          </p:cNvPicPr>
          <p:nvPr/>
        </p:nvPicPr>
        <p:blipFill>
          <a:blip r:embed="rId2"/>
          <a:stretch>
            <a:fillRect/>
          </a:stretch>
        </p:blipFill>
        <p:spPr>
          <a:xfrm>
            <a:off x="149874" y="98920"/>
            <a:ext cx="457200" cy="457200"/>
          </a:xfrm>
          <a:prstGeom prst="rect">
            <a:avLst/>
          </a:prstGeom>
        </p:spPr>
      </p:pic>
      <p:pic>
        <p:nvPicPr>
          <p:cNvPr id="64" name="Picture 63"/>
          <p:cNvPicPr>
            <a:picLocks noChangeAspect="1"/>
          </p:cNvPicPr>
          <p:nvPr/>
        </p:nvPicPr>
        <p:blipFill>
          <a:blip r:embed="rId2"/>
          <a:stretch>
            <a:fillRect/>
          </a:stretch>
        </p:blipFill>
        <p:spPr>
          <a:xfrm>
            <a:off x="8763001" y="0"/>
            <a:ext cx="457200" cy="457200"/>
          </a:xfrm>
          <a:prstGeom prst="rect">
            <a:avLst/>
          </a:prstGeom>
        </p:spPr>
      </p:pic>
      <p:pic>
        <p:nvPicPr>
          <p:cNvPr id="65" name="Picture 64"/>
          <p:cNvPicPr>
            <a:picLocks noChangeAspect="1"/>
          </p:cNvPicPr>
          <p:nvPr/>
        </p:nvPicPr>
        <p:blipFill>
          <a:blip r:embed="rId2"/>
          <a:stretch>
            <a:fillRect/>
          </a:stretch>
        </p:blipFill>
        <p:spPr>
          <a:xfrm>
            <a:off x="8700654" y="6477650"/>
            <a:ext cx="457200" cy="457200"/>
          </a:xfrm>
          <a:prstGeom prst="rect">
            <a:avLst/>
          </a:prstGeom>
        </p:spPr>
      </p:pic>
    </p:spTree>
    <p:extLst>
      <p:ext uri="{BB962C8B-B14F-4D97-AF65-F5344CB8AC3E}">
        <p14:creationId xmlns:p14="http://schemas.microsoft.com/office/powerpoint/2010/main" val="2888645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750" fill="hold"/>
                                        <p:tgtEl>
                                          <p:spTgt spid="62"/>
                                        </p:tgtEl>
                                        <p:attrNameLst>
                                          <p:attrName>ppt_x</p:attrName>
                                        </p:attrNameLst>
                                      </p:cBhvr>
                                      <p:tavLst>
                                        <p:tav tm="0">
                                          <p:val>
                                            <p:strVal val="0-#ppt_w/2"/>
                                          </p:val>
                                        </p:tav>
                                        <p:tav tm="100000">
                                          <p:val>
                                            <p:strVal val="#ppt_x"/>
                                          </p:val>
                                        </p:tav>
                                      </p:tavLst>
                                    </p:anim>
                                    <p:anim calcmode="lin" valueType="num">
                                      <p:cBhvr additive="base">
                                        <p:cTn id="8" dur="175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0" grpId="0"/>
      <p:bldP spid="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0" name="Text Box 5"/>
          <p:cNvSpPr txBox="1">
            <a:spLocks noChangeArrowheads="1"/>
          </p:cNvSpPr>
          <p:nvPr/>
        </p:nvSpPr>
        <p:spPr bwMode="auto">
          <a:xfrm>
            <a:off x="551809" y="1262488"/>
            <a:ext cx="8086481" cy="465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dưỡng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li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gì</a:t>
            </a:r>
            <a:r>
              <a:rPr lang="en-US" sz="2800" dirty="0">
                <a:solidFill>
                  <a:srgbClr val="0070C0"/>
                </a:solidFill>
                <a:latin typeface="Times New Roman" panose="02020603050405020304" pitchFamily="18" charset="0"/>
                <a:cs typeface="Times New Roman" panose="02020603050405020304" pitchFamily="18" charset="0"/>
              </a:rPr>
              <a:t>? -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kèm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cơm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thường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gì</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dưỡng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nhóm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em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xây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dựng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gồm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nhóm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thực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a:t>
            </a:r>
            <a:r>
              <a:rPr lang="en-US" sz="2800" dirty="0" smtClean="0">
                <a:solidFill>
                  <a:srgbClr val="0070C0"/>
                </a:solidFill>
                <a:latin typeface="Times New Roman" panose="02020603050405020304" pitchFamily="18" charset="0"/>
                <a:cs typeface="Times New Roman" panose="02020603050405020304" pitchFamily="18" charset="0"/>
              </a:rPr>
              <a:t>̀?</a:t>
            </a: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Nguyên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đó</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mùi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thái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như</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đạt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yêu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cầu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kĩ</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a:t>
            </a:r>
          </a:p>
        </p:txBody>
      </p:sp>
      <p:grpSp>
        <p:nvGrpSpPr>
          <p:cNvPr id="9222" name="Group 10"/>
          <p:cNvGrpSpPr>
            <a:grpSpLocks/>
          </p:cNvGrpSpPr>
          <p:nvPr/>
        </p:nvGrpSpPr>
        <p:grpSpPr bwMode="auto">
          <a:xfrm>
            <a:off x="107950" y="0"/>
            <a:ext cx="8664575" cy="8448675"/>
            <a:chOff x="403225" y="209550"/>
            <a:chExt cx="8664575" cy="8448675"/>
          </a:xfrm>
        </p:grpSpPr>
        <p:grpSp>
          <p:nvGrpSpPr>
            <p:cNvPr id="9223" name="Group 51"/>
            <p:cNvGrpSpPr>
              <a:grpSpLocks/>
            </p:cNvGrpSpPr>
            <p:nvPr/>
          </p:nvGrpSpPr>
          <p:grpSpPr bwMode="auto">
            <a:xfrm>
              <a:off x="4760913" y="6756400"/>
              <a:ext cx="4000500" cy="100013"/>
              <a:chOff x="1447800" y="1219200"/>
              <a:chExt cx="6400800" cy="99059"/>
            </a:xfrm>
          </p:grpSpPr>
          <p:sp>
            <p:nvSpPr>
              <p:cNvPr id="9273"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4"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5"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6"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7"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8"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4" name="Group 58"/>
            <p:cNvGrpSpPr>
              <a:grpSpLocks/>
            </p:cNvGrpSpPr>
            <p:nvPr/>
          </p:nvGrpSpPr>
          <p:grpSpPr bwMode="auto">
            <a:xfrm>
              <a:off x="542925" y="209550"/>
              <a:ext cx="4000500" cy="100013"/>
              <a:chOff x="1447800" y="1219200"/>
              <a:chExt cx="6400800" cy="99059"/>
            </a:xfrm>
          </p:grpSpPr>
          <p:sp>
            <p:nvSpPr>
              <p:cNvPr id="9267"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8"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9"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0"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1"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2"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5" name="Group 72"/>
            <p:cNvGrpSpPr>
              <a:grpSpLocks/>
            </p:cNvGrpSpPr>
            <p:nvPr/>
          </p:nvGrpSpPr>
          <p:grpSpPr bwMode="auto">
            <a:xfrm rot="5400000">
              <a:off x="-1523999" y="2160587"/>
              <a:ext cx="4000500" cy="98425"/>
              <a:chOff x="1447800" y="1219200"/>
              <a:chExt cx="6400800" cy="99059"/>
            </a:xfrm>
          </p:grpSpPr>
          <p:sp>
            <p:nvSpPr>
              <p:cNvPr id="9261"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2"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3"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4"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5"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6"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6" name="Group 79"/>
            <p:cNvGrpSpPr>
              <a:grpSpLocks/>
            </p:cNvGrpSpPr>
            <p:nvPr/>
          </p:nvGrpSpPr>
          <p:grpSpPr bwMode="auto">
            <a:xfrm rot="5400000">
              <a:off x="-1616869" y="6373019"/>
              <a:ext cx="4170363" cy="130175"/>
              <a:chOff x="1447800" y="1219200"/>
              <a:chExt cx="6400800" cy="99059"/>
            </a:xfrm>
          </p:grpSpPr>
          <p:sp>
            <p:nvSpPr>
              <p:cNvPr id="9255"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6"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7"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8"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9"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0"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7" name="Group 86"/>
            <p:cNvGrpSpPr>
              <a:grpSpLocks/>
            </p:cNvGrpSpPr>
            <p:nvPr/>
          </p:nvGrpSpPr>
          <p:grpSpPr bwMode="auto">
            <a:xfrm rot="5400000">
              <a:off x="7009607" y="2294731"/>
              <a:ext cx="4000500" cy="100013"/>
              <a:chOff x="1447800" y="1219200"/>
              <a:chExt cx="6400800" cy="99059"/>
            </a:xfrm>
          </p:grpSpPr>
          <p:sp>
            <p:nvSpPr>
              <p:cNvPr id="9249"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0"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1"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2"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3"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4"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8" name="Group 93"/>
            <p:cNvGrpSpPr>
              <a:grpSpLocks/>
            </p:cNvGrpSpPr>
            <p:nvPr/>
          </p:nvGrpSpPr>
          <p:grpSpPr bwMode="auto">
            <a:xfrm rot="5400000">
              <a:off x="6916738" y="6507162"/>
              <a:ext cx="4171950" cy="130175"/>
              <a:chOff x="1447800" y="1219200"/>
              <a:chExt cx="6400800" cy="99059"/>
            </a:xfrm>
          </p:grpSpPr>
          <p:sp>
            <p:nvSpPr>
              <p:cNvPr id="9243"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4"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5"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6"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7"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8"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9" name="Group 100"/>
            <p:cNvGrpSpPr>
              <a:grpSpLocks/>
            </p:cNvGrpSpPr>
            <p:nvPr/>
          </p:nvGrpSpPr>
          <p:grpSpPr bwMode="auto">
            <a:xfrm>
              <a:off x="525463" y="6699250"/>
              <a:ext cx="4000500" cy="98425"/>
              <a:chOff x="1447800" y="1219200"/>
              <a:chExt cx="6400800" cy="99059"/>
            </a:xfrm>
          </p:grpSpPr>
          <p:sp>
            <p:nvSpPr>
              <p:cNvPr id="9237"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8"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9"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0"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1"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2"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30" name="Group 107"/>
            <p:cNvGrpSpPr>
              <a:grpSpLocks/>
            </p:cNvGrpSpPr>
            <p:nvPr/>
          </p:nvGrpSpPr>
          <p:grpSpPr bwMode="auto">
            <a:xfrm>
              <a:off x="4868863" y="263525"/>
              <a:ext cx="4000500" cy="98425"/>
              <a:chOff x="1447800" y="1219200"/>
              <a:chExt cx="6400800" cy="99059"/>
            </a:xfrm>
          </p:grpSpPr>
          <p:sp>
            <p:nvSpPr>
              <p:cNvPr id="9231"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2"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3"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4"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5"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6"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sp>
        <p:nvSpPr>
          <p:cNvPr id="62" name="Rectangle 8"/>
          <p:cNvSpPr>
            <a:spLocks noChangeArrowheads="1"/>
          </p:cNvSpPr>
          <p:nvPr/>
        </p:nvSpPr>
        <p:spPr bwMode="auto">
          <a:xfrm>
            <a:off x="-322262" y="363528"/>
            <a:ext cx="6324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vi-VN" sz="4000" b="1" dirty="0">
                <a:solidFill>
                  <a:srgbClr val="3DB043"/>
                </a:solidFill>
                <a:latin typeface="#9Slide04 HLT Aquus" panose="00000500000000000000" pitchFamily="2" charset="0"/>
              </a:rPr>
              <a:t>   </a:t>
            </a:r>
            <a:r>
              <a:rPr lang="en-US" sz="4000" b="1" dirty="0" smtClean="0">
                <a:solidFill>
                  <a:srgbClr val="FF0000"/>
                </a:solidFill>
                <a:cs typeface="Times New Roman" panose="02020603050405020304" pitchFamily="18" charset="0"/>
              </a:rPr>
              <a:t>4</a:t>
            </a:r>
            <a:r>
              <a:rPr lang="en-US" sz="4000" b="1" dirty="0">
                <a:solidFill>
                  <a:srgbClr val="FF0000"/>
                </a:solidFill>
                <a:cs typeface="Times New Roman" panose="02020603050405020304" pitchFamily="18" charset="0"/>
              </a:rPr>
              <a:t>. CÂU HỎI GỢI </a:t>
            </a:r>
            <a:r>
              <a:rPr lang="en-US" sz="4000" b="1" dirty="0" smtClean="0">
                <a:solidFill>
                  <a:srgbClr val="FF0000"/>
                </a:solidFill>
                <a:cs typeface="Times New Roman" panose="02020603050405020304" pitchFamily="18" charset="0"/>
              </a:rPr>
              <a:t>Ý</a:t>
            </a:r>
            <a:endParaRPr lang="en-US" sz="4000" b="1" dirty="0">
              <a:solidFill>
                <a:srgbClr val="FF0000"/>
              </a:solidFill>
              <a:cs typeface="Times New Roman" panose="02020603050405020304" pitchFamily="18" charset="0"/>
            </a:endParaRPr>
          </a:p>
        </p:txBody>
      </p:sp>
      <p:pic>
        <p:nvPicPr>
          <p:cNvPr id="63" name="Picture 62"/>
          <p:cNvPicPr>
            <a:picLocks noChangeAspect="1"/>
          </p:cNvPicPr>
          <p:nvPr/>
        </p:nvPicPr>
        <p:blipFill>
          <a:blip r:embed="rId2"/>
          <a:stretch>
            <a:fillRect/>
          </a:stretch>
        </p:blipFill>
        <p:spPr>
          <a:xfrm>
            <a:off x="149874" y="98920"/>
            <a:ext cx="457200" cy="457200"/>
          </a:xfrm>
          <a:prstGeom prst="rect">
            <a:avLst/>
          </a:prstGeom>
        </p:spPr>
      </p:pic>
      <p:pic>
        <p:nvPicPr>
          <p:cNvPr id="64" name="Picture 63"/>
          <p:cNvPicPr>
            <a:picLocks noChangeAspect="1"/>
          </p:cNvPicPr>
          <p:nvPr/>
        </p:nvPicPr>
        <p:blipFill>
          <a:blip r:embed="rId2"/>
          <a:stretch>
            <a:fillRect/>
          </a:stretch>
        </p:blipFill>
        <p:spPr>
          <a:xfrm>
            <a:off x="8763001" y="0"/>
            <a:ext cx="457200" cy="457200"/>
          </a:xfrm>
          <a:prstGeom prst="rect">
            <a:avLst/>
          </a:prstGeom>
        </p:spPr>
      </p:pic>
      <p:pic>
        <p:nvPicPr>
          <p:cNvPr id="65" name="Picture 64"/>
          <p:cNvPicPr>
            <a:picLocks noChangeAspect="1"/>
          </p:cNvPicPr>
          <p:nvPr/>
        </p:nvPicPr>
        <p:blipFill>
          <a:blip r:embed="rId2"/>
          <a:stretch>
            <a:fillRect/>
          </a:stretch>
        </p:blipFill>
        <p:spPr>
          <a:xfrm>
            <a:off x="8700654" y="6477650"/>
            <a:ext cx="457200" cy="457200"/>
          </a:xfrm>
          <a:prstGeom prst="rect">
            <a:avLst/>
          </a:prstGeom>
        </p:spPr>
      </p:pic>
    </p:spTree>
    <p:extLst>
      <p:ext uri="{BB962C8B-B14F-4D97-AF65-F5344CB8AC3E}">
        <p14:creationId xmlns:p14="http://schemas.microsoft.com/office/powerpoint/2010/main" val="1046783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750" fill="hold"/>
                                        <p:tgtEl>
                                          <p:spTgt spid="62"/>
                                        </p:tgtEl>
                                        <p:attrNameLst>
                                          <p:attrName>ppt_x</p:attrName>
                                        </p:attrNameLst>
                                      </p:cBhvr>
                                      <p:tavLst>
                                        <p:tav tm="0">
                                          <p:val>
                                            <p:strVal val="0-#ppt_w/2"/>
                                          </p:val>
                                        </p:tav>
                                        <p:tav tm="100000">
                                          <p:val>
                                            <p:strVal val="#ppt_x"/>
                                          </p:val>
                                        </p:tav>
                                      </p:tavLst>
                                    </p:anim>
                                    <p:anim calcmode="lin" valueType="num">
                                      <p:cBhvr additive="base">
                                        <p:cTn id="8" dur="175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0"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10" name="Text Box 5"/>
          <p:cNvSpPr txBox="1">
            <a:spLocks noChangeArrowheads="1"/>
          </p:cNvSpPr>
          <p:nvPr/>
        </p:nvSpPr>
        <p:spPr bwMode="auto">
          <a:xfrm>
            <a:off x="649288" y="1063625"/>
            <a:ext cx="7656512"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sz="2800" dirty="0" err="1" smtClean="0">
                <a:solidFill>
                  <a:srgbClr val="0070C0"/>
                </a:solidFill>
                <a:latin typeface="Times New Roman" panose="02020603050405020304" pitchFamily="18" charset="0"/>
                <a:cs typeface="Times New Roman" panose="02020603050405020304" pitchFamily="18" charset="0"/>
              </a:rPr>
              <a:t>Bài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thuyết</a:t>
            </a:r>
            <a:r>
              <a:rPr lang="en-US" sz="2800" dirty="0">
                <a:solidFill>
                  <a:srgbClr val="0070C0"/>
                </a:solidFill>
                <a:latin typeface="Times New Roman" panose="02020603050405020304" pitchFamily="18" charset="0"/>
                <a:cs typeface="Times New Roman" panose="02020603050405020304" pitchFamily="18" charset="0"/>
              </a:rPr>
              <a:t> minh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bữa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dưỡng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lý</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 </a:t>
            </a:r>
          </a:p>
          <a:p>
            <a:r>
              <a:rPr lang="en-US" sz="2800" dirty="0" err="1" smtClean="0">
                <a:solidFill>
                  <a:srgbClr val="0070C0"/>
                </a:solidFill>
                <a:latin typeface="Times New Roman" panose="02020603050405020304" pitchFamily="18" charset="0"/>
                <a:cs typeface="Times New Roman" panose="02020603050405020304" pitchFamily="18" charset="0"/>
              </a:rPr>
              <a:t>Một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món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ăn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chế</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biến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hoàn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chỉnh</a:t>
            </a:r>
            <a:r>
              <a:rPr lang="en-US" sz="2800" dirty="0">
                <a:solidFill>
                  <a:srgbClr val="0070C0"/>
                </a:solidFill>
                <a:latin typeface="Times New Roman" panose="02020603050405020304" pitchFamily="18" charset="0"/>
                <a:cs typeface="Times New Roman" panose="02020603050405020304" pitchFamily="18" charset="0"/>
              </a:rPr>
              <a:t>.</a:t>
            </a:r>
          </a:p>
        </p:txBody>
      </p:sp>
      <p:grpSp>
        <p:nvGrpSpPr>
          <p:cNvPr id="9222" name="Group 10"/>
          <p:cNvGrpSpPr>
            <a:grpSpLocks/>
          </p:cNvGrpSpPr>
          <p:nvPr/>
        </p:nvGrpSpPr>
        <p:grpSpPr bwMode="auto">
          <a:xfrm>
            <a:off x="107950" y="0"/>
            <a:ext cx="8664575" cy="8448675"/>
            <a:chOff x="403225" y="209550"/>
            <a:chExt cx="8664575" cy="8448675"/>
          </a:xfrm>
        </p:grpSpPr>
        <p:grpSp>
          <p:nvGrpSpPr>
            <p:cNvPr id="9223" name="Group 51"/>
            <p:cNvGrpSpPr>
              <a:grpSpLocks/>
            </p:cNvGrpSpPr>
            <p:nvPr/>
          </p:nvGrpSpPr>
          <p:grpSpPr bwMode="auto">
            <a:xfrm>
              <a:off x="4760913" y="6756400"/>
              <a:ext cx="4000500" cy="100013"/>
              <a:chOff x="1447800" y="1219200"/>
              <a:chExt cx="6400800" cy="99059"/>
            </a:xfrm>
          </p:grpSpPr>
          <p:sp>
            <p:nvSpPr>
              <p:cNvPr id="9273" name="Rectangle 52"/>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4" name="Rectangle 53"/>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5" name="Rectangle 54"/>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6" name="Rectangle 55"/>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7" name="Rectangle 56"/>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8" name="Rectangle 57"/>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4" name="Group 58"/>
            <p:cNvGrpSpPr>
              <a:grpSpLocks/>
            </p:cNvGrpSpPr>
            <p:nvPr/>
          </p:nvGrpSpPr>
          <p:grpSpPr bwMode="auto">
            <a:xfrm>
              <a:off x="542925" y="209550"/>
              <a:ext cx="4000500" cy="100013"/>
              <a:chOff x="1447800" y="1219200"/>
              <a:chExt cx="6400800" cy="99059"/>
            </a:xfrm>
          </p:grpSpPr>
          <p:sp>
            <p:nvSpPr>
              <p:cNvPr id="9267" name="Rectangle 59"/>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8" name="Rectangle 60"/>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9" name="Rectangle 61"/>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0" name="Rectangle 62"/>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1" name="Rectangle 63"/>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72" name="Rectangle 64"/>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5" name="Group 72"/>
            <p:cNvGrpSpPr>
              <a:grpSpLocks/>
            </p:cNvGrpSpPr>
            <p:nvPr/>
          </p:nvGrpSpPr>
          <p:grpSpPr bwMode="auto">
            <a:xfrm rot="5400000">
              <a:off x="-1523999" y="2160587"/>
              <a:ext cx="4000500" cy="98425"/>
              <a:chOff x="1447800" y="1219200"/>
              <a:chExt cx="6400800" cy="99059"/>
            </a:xfrm>
          </p:grpSpPr>
          <p:sp>
            <p:nvSpPr>
              <p:cNvPr id="9261" name="Rectangle 73"/>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2" name="Rectangle 74"/>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3" name="Rectangle 75"/>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4" name="Rectangle 76"/>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5" name="Rectangle 77"/>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6" name="Rectangle 78"/>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6" name="Group 79"/>
            <p:cNvGrpSpPr>
              <a:grpSpLocks/>
            </p:cNvGrpSpPr>
            <p:nvPr/>
          </p:nvGrpSpPr>
          <p:grpSpPr bwMode="auto">
            <a:xfrm rot="5400000">
              <a:off x="-1616869" y="6373019"/>
              <a:ext cx="4170363" cy="130175"/>
              <a:chOff x="1447800" y="1219200"/>
              <a:chExt cx="6400800" cy="99059"/>
            </a:xfrm>
          </p:grpSpPr>
          <p:sp>
            <p:nvSpPr>
              <p:cNvPr id="9255" name="Rectangle 80"/>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6" name="Rectangle 81"/>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7" name="Rectangle 82"/>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8" name="Rectangle 83"/>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9" name="Rectangle 84"/>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60" name="Rectangle 85"/>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7" name="Group 86"/>
            <p:cNvGrpSpPr>
              <a:grpSpLocks/>
            </p:cNvGrpSpPr>
            <p:nvPr/>
          </p:nvGrpSpPr>
          <p:grpSpPr bwMode="auto">
            <a:xfrm rot="5400000">
              <a:off x="7009607" y="2294731"/>
              <a:ext cx="4000500" cy="100013"/>
              <a:chOff x="1447800" y="1219200"/>
              <a:chExt cx="6400800" cy="99059"/>
            </a:xfrm>
          </p:grpSpPr>
          <p:sp>
            <p:nvSpPr>
              <p:cNvPr id="9249" name="Rectangle 87"/>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0" name="Rectangle 88"/>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1" name="Rectangle 89"/>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2" name="Rectangle 90"/>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3" name="Rectangle 91"/>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54" name="Rectangle 92"/>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8" name="Group 93"/>
            <p:cNvGrpSpPr>
              <a:grpSpLocks/>
            </p:cNvGrpSpPr>
            <p:nvPr/>
          </p:nvGrpSpPr>
          <p:grpSpPr bwMode="auto">
            <a:xfrm rot="5400000">
              <a:off x="6916738" y="6507162"/>
              <a:ext cx="4171950" cy="130175"/>
              <a:chOff x="1447800" y="1219200"/>
              <a:chExt cx="6400800" cy="99059"/>
            </a:xfrm>
          </p:grpSpPr>
          <p:sp>
            <p:nvSpPr>
              <p:cNvPr id="9243" name="Rectangle 94"/>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4" name="Rectangle 95"/>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5" name="Rectangle 96"/>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6" name="Rectangle 97"/>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7" name="Rectangle 98"/>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8" name="Rectangle 99"/>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29" name="Group 100"/>
            <p:cNvGrpSpPr>
              <a:grpSpLocks/>
            </p:cNvGrpSpPr>
            <p:nvPr/>
          </p:nvGrpSpPr>
          <p:grpSpPr bwMode="auto">
            <a:xfrm>
              <a:off x="525463" y="6699250"/>
              <a:ext cx="4000500" cy="98425"/>
              <a:chOff x="1447800" y="1219200"/>
              <a:chExt cx="6400800" cy="99059"/>
            </a:xfrm>
          </p:grpSpPr>
          <p:sp>
            <p:nvSpPr>
              <p:cNvPr id="9237" name="Rectangle 101"/>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8" name="Rectangle 102"/>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9" name="Rectangle 103"/>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0" name="Rectangle 104"/>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1" name="Rectangle 105"/>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42" name="Rectangle 106"/>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nvGrpSpPr>
            <p:cNvPr id="9230" name="Group 107"/>
            <p:cNvGrpSpPr>
              <a:grpSpLocks/>
            </p:cNvGrpSpPr>
            <p:nvPr/>
          </p:nvGrpSpPr>
          <p:grpSpPr bwMode="auto">
            <a:xfrm>
              <a:off x="4868863" y="263525"/>
              <a:ext cx="4000500" cy="98425"/>
              <a:chOff x="1447800" y="1219200"/>
              <a:chExt cx="6400800" cy="99059"/>
            </a:xfrm>
          </p:grpSpPr>
          <p:sp>
            <p:nvSpPr>
              <p:cNvPr id="9231" name="Rectangle 108"/>
              <p:cNvSpPr>
                <a:spLocks noChangeArrowheads="1"/>
              </p:cNvSpPr>
              <p:nvPr/>
            </p:nvSpPr>
            <p:spPr bwMode="auto">
              <a:xfrm>
                <a:off x="1447800" y="121920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2" name="Rectangle 109"/>
              <p:cNvSpPr>
                <a:spLocks noChangeArrowheads="1"/>
              </p:cNvSpPr>
              <p:nvPr/>
            </p:nvSpPr>
            <p:spPr bwMode="auto">
              <a:xfrm>
                <a:off x="2590800" y="125349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3" name="Rectangle 110"/>
              <p:cNvSpPr>
                <a:spLocks noChangeArrowheads="1"/>
              </p:cNvSpPr>
              <p:nvPr/>
            </p:nvSpPr>
            <p:spPr bwMode="auto">
              <a:xfrm>
                <a:off x="3733800" y="1253490"/>
                <a:ext cx="685800" cy="45719"/>
              </a:xfrm>
              <a:prstGeom prst="rect">
                <a:avLst/>
              </a:prstGeom>
              <a:solidFill>
                <a:srgbClr val="FA9905"/>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4" name="Rectangle 111"/>
              <p:cNvSpPr>
                <a:spLocks noChangeArrowheads="1"/>
              </p:cNvSpPr>
              <p:nvPr/>
            </p:nvSpPr>
            <p:spPr bwMode="auto">
              <a:xfrm>
                <a:off x="4876800" y="1272540"/>
                <a:ext cx="685800" cy="45719"/>
              </a:xfrm>
              <a:prstGeom prst="rect">
                <a:avLst/>
              </a:prstGeom>
              <a:solidFill>
                <a:srgbClr val="FF52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5" name="Rectangle 112"/>
              <p:cNvSpPr>
                <a:spLocks noChangeArrowheads="1"/>
              </p:cNvSpPr>
              <p:nvPr/>
            </p:nvSpPr>
            <p:spPr bwMode="auto">
              <a:xfrm>
                <a:off x="5981700" y="1253490"/>
                <a:ext cx="685800" cy="45719"/>
              </a:xfrm>
              <a:prstGeom prst="rect">
                <a:avLst/>
              </a:prstGeom>
              <a:solidFill>
                <a:srgbClr val="72147E"/>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sp>
            <p:nvSpPr>
              <p:cNvPr id="9236" name="Rectangle 113"/>
              <p:cNvSpPr>
                <a:spLocks noChangeArrowheads="1"/>
              </p:cNvSpPr>
              <p:nvPr/>
            </p:nvSpPr>
            <p:spPr bwMode="auto">
              <a:xfrm>
                <a:off x="7162800" y="1272540"/>
                <a:ext cx="685800" cy="45719"/>
              </a:xfrm>
              <a:prstGeom prst="rect">
                <a:avLst/>
              </a:prstGeom>
              <a:solidFill>
                <a:srgbClr val="F2117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a:solidFill>
                    <a:srgbClr val="0D0C0B"/>
                  </a:solidFill>
                  <a:latin typeface="Times New Roman" panose="02020603050405020304" pitchFamily="18" charset="0"/>
                </a:endParaRPr>
              </a:p>
            </p:txBody>
          </p:sp>
        </p:grpSp>
      </p:grpSp>
      <p:sp>
        <p:nvSpPr>
          <p:cNvPr id="62" name="Rectangle 8"/>
          <p:cNvSpPr>
            <a:spLocks noChangeArrowheads="1"/>
          </p:cNvSpPr>
          <p:nvPr/>
        </p:nvSpPr>
        <p:spPr bwMode="auto">
          <a:xfrm>
            <a:off x="385031" y="307073"/>
            <a:ext cx="49029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vi-VN" dirty="0" smtClean="0">
                <a:solidFill>
                  <a:srgbClr val="FF0000"/>
                </a:solidFill>
                <a:cs typeface="Times New Roman" panose="02020603050405020304" pitchFamily="18" charset="0"/>
              </a:rPr>
              <a:t>           </a:t>
            </a:r>
            <a:r>
              <a:rPr lang="en-US" sz="3200" b="1" dirty="0" smtClean="0">
                <a:solidFill>
                  <a:srgbClr val="FF0000"/>
                </a:solidFill>
                <a:ea typeface="+mj-ea"/>
                <a:cs typeface="Times New Roman" panose="02020603050405020304" pitchFamily="18" charset="0"/>
              </a:rPr>
              <a:t>5</a:t>
            </a:r>
            <a:r>
              <a:rPr lang="en-US" sz="3200" b="1" dirty="0">
                <a:solidFill>
                  <a:srgbClr val="FF0000"/>
                </a:solidFill>
                <a:ea typeface="+mj-ea"/>
                <a:cs typeface="Times New Roman" panose="02020603050405020304" pitchFamily="18" charset="0"/>
              </a:rPr>
              <a:t>. SẢN PHẨM</a:t>
            </a:r>
          </a:p>
          <a:p>
            <a:pPr eaLnBrk="1" hangingPunct="1">
              <a:defRPr/>
            </a:pPr>
            <a:endParaRPr lang="en-US" altLang="vi-VN" sz="3200" b="1" dirty="0">
              <a:solidFill>
                <a:srgbClr val="FF912B"/>
              </a:solidFill>
              <a:latin typeface="#9Slide05 Garris" pitchFamily="2" charset="0"/>
              <a:ea typeface="+mj-ea"/>
              <a:cs typeface="+mj-cs"/>
            </a:endParaRPr>
          </a:p>
        </p:txBody>
      </p:sp>
      <p:pic>
        <p:nvPicPr>
          <p:cNvPr id="63" name="Picture 62"/>
          <p:cNvPicPr>
            <a:picLocks noChangeAspect="1"/>
          </p:cNvPicPr>
          <p:nvPr/>
        </p:nvPicPr>
        <p:blipFill>
          <a:blip r:embed="rId2"/>
          <a:stretch>
            <a:fillRect/>
          </a:stretch>
        </p:blipFill>
        <p:spPr>
          <a:xfrm>
            <a:off x="874468" y="2162055"/>
            <a:ext cx="5983532" cy="4215441"/>
          </a:xfrm>
          <a:prstGeom prst="rect">
            <a:avLst/>
          </a:prstGeom>
        </p:spPr>
      </p:pic>
      <p:pic>
        <p:nvPicPr>
          <p:cNvPr id="64" name="Picture 63"/>
          <p:cNvPicPr>
            <a:picLocks noChangeAspect="1"/>
          </p:cNvPicPr>
          <p:nvPr/>
        </p:nvPicPr>
        <p:blipFill>
          <a:blip r:embed="rId3"/>
          <a:stretch>
            <a:fillRect/>
          </a:stretch>
        </p:blipFill>
        <p:spPr>
          <a:xfrm>
            <a:off x="149874" y="98920"/>
            <a:ext cx="457200" cy="457200"/>
          </a:xfrm>
          <a:prstGeom prst="rect">
            <a:avLst/>
          </a:prstGeom>
        </p:spPr>
      </p:pic>
      <p:pic>
        <p:nvPicPr>
          <p:cNvPr id="65" name="Picture 64"/>
          <p:cNvPicPr>
            <a:picLocks noChangeAspect="1"/>
          </p:cNvPicPr>
          <p:nvPr/>
        </p:nvPicPr>
        <p:blipFill>
          <a:blip r:embed="rId3"/>
          <a:stretch>
            <a:fillRect/>
          </a:stretch>
        </p:blipFill>
        <p:spPr>
          <a:xfrm>
            <a:off x="8763001" y="0"/>
            <a:ext cx="457200" cy="457200"/>
          </a:xfrm>
          <a:prstGeom prst="rect">
            <a:avLst/>
          </a:prstGeom>
        </p:spPr>
      </p:pic>
      <p:pic>
        <p:nvPicPr>
          <p:cNvPr id="66" name="Picture 65"/>
          <p:cNvPicPr>
            <a:picLocks noChangeAspect="1"/>
          </p:cNvPicPr>
          <p:nvPr/>
        </p:nvPicPr>
        <p:blipFill>
          <a:blip r:embed="rId3"/>
          <a:stretch>
            <a:fillRect/>
          </a:stretch>
        </p:blipFill>
        <p:spPr>
          <a:xfrm>
            <a:off x="8700654" y="6477650"/>
            <a:ext cx="457200" cy="457200"/>
          </a:xfrm>
          <a:prstGeom prst="rect">
            <a:avLst/>
          </a:prstGeom>
        </p:spPr>
      </p:pic>
    </p:spTree>
    <p:extLst>
      <p:ext uri="{BB962C8B-B14F-4D97-AF65-F5344CB8AC3E}">
        <p14:creationId xmlns:p14="http://schemas.microsoft.com/office/powerpoint/2010/main" val="2640202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1750" fill="hold"/>
                                        <p:tgtEl>
                                          <p:spTgt spid="62"/>
                                        </p:tgtEl>
                                        <p:attrNameLst>
                                          <p:attrName>ppt_x</p:attrName>
                                        </p:attrNameLst>
                                      </p:cBhvr>
                                      <p:tavLst>
                                        <p:tav tm="0">
                                          <p:val>
                                            <p:strVal val="0-#ppt_w/2"/>
                                          </p:val>
                                        </p:tav>
                                        <p:tav tm="100000">
                                          <p:val>
                                            <p:strVal val="#ppt_x"/>
                                          </p:val>
                                        </p:tav>
                                      </p:tavLst>
                                    </p:anim>
                                    <p:anim calcmode="lin" valueType="num">
                                      <p:cBhvr additive="base">
                                        <p:cTn id="8" dur="175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0"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endParaRPr lang="vi-VN" altLang="en-US" smtClean="0"/>
          </a:p>
        </p:txBody>
      </p:sp>
      <p:pic>
        <p:nvPicPr>
          <p:cNvPr id="2150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488"/>
            <a:ext cx="8991600"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86063" y="1131888"/>
            <a:ext cx="3571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6FD4044E-EBE5-4638-BB11-74D67A406C6F}"/>
              </a:ext>
            </a:extLst>
          </p:cNvPr>
          <p:cNvGrpSpPr/>
          <p:nvPr/>
        </p:nvGrpSpPr>
        <p:grpSpPr>
          <a:xfrm>
            <a:off x="4841160" y="327603"/>
            <a:ext cx="4536914" cy="823569"/>
            <a:chOff x="1784530" y="3274684"/>
            <a:chExt cx="4257715" cy="2497266"/>
          </a:xfrm>
          <a:effectLst>
            <a:reflection blurRad="6350" stA="39000" endPos="7000" dir="5400000" sy="-100000" algn="bl" rotWithShape="0"/>
          </a:effectLst>
        </p:grpSpPr>
        <p:pic>
          <p:nvPicPr>
            <p:cNvPr id="7" name="Picture 6">
              <a:extLst>
                <a:ext uri="{FF2B5EF4-FFF2-40B4-BE49-F238E27FC236}">
                  <a16:creationId xmlns:a16="http://schemas.microsoft.com/office/drawing/2014/main" id="{778E4EA7-742E-46D4-9543-A84C17BFF7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4530" y="3274684"/>
              <a:ext cx="4257715" cy="2497266"/>
            </a:xfrm>
            <a:prstGeom prst="rect">
              <a:avLst/>
            </a:prstGeom>
          </p:spPr>
        </p:pic>
        <p:sp>
          <p:nvSpPr>
            <p:cNvPr id="8" name="Rectangle 7">
              <a:extLst>
                <a:ext uri="{FF2B5EF4-FFF2-40B4-BE49-F238E27FC236}">
                  <a16:creationId xmlns:a16="http://schemas.microsoft.com/office/drawing/2014/main" id="{F7920BD6-D8E4-4EEC-8962-9931D15FE418}"/>
                </a:ext>
              </a:extLst>
            </p:cNvPr>
            <p:cNvSpPr/>
            <p:nvPr/>
          </p:nvSpPr>
          <p:spPr>
            <a:xfrm>
              <a:off x="2313298" y="3455279"/>
              <a:ext cx="3210744" cy="200756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extLst>
                <a:ext uri="{FF2B5EF4-FFF2-40B4-BE49-F238E27FC236}">
                  <a16:creationId xmlns:a16="http://schemas.microsoft.com/office/drawing/2014/main" id="{6BEDAE75-237E-447F-B7D8-7774B79FA6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1794" y="3274684"/>
              <a:ext cx="1339697" cy="2404456"/>
            </a:xfrm>
            <a:prstGeom prst="rect">
              <a:avLst/>
            </a:prstGeom>
          </p:spPr>
        </p:pic>
      </p:grpSp>
      <p:sp>
        <p:nvSpPr>
          <p:cNvPr id="21510" name="Rectangle 1"/>
          <p:cNvSpPr>
            <a:spLocks noChangeArrowheads="1"/>
          </p:cNvSpPr>
          <p:nvPr/>
        </p:nvSpPr>
        <p:spPr bwMode="auto">
          <a:xfrm>
            <a:off x="5318917" y="422448"/>
            <a:ext cx="3581400" cy="59531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FontTx/>
              <a:buNone/>
            </a:pPr>
            <a:r>
              <a:rPr lang="en-US" altLang="en-US" sz="2800" dirty="0">
                <a:solidFill>
                  <a:srgbClr val="FF0000"/>
                </a:solidFill>
                <a:latin typeface="Times New Roman" panose="02020603050405020304" pitchFamily="18" charset="0"/>
              </a:rPr>
              <a:t>BÀI HỌC KẾT THÚC </a:t>
            </a:r>
          </a:p>
        </p:txBody>
      </p:sp>
    </p:spTree>
    <p:extLst>
      <p:ext uri="{BB962C8B-B14F-4D97-AF65-F5344CB8AC3E}">
        <p14:creationId xmlns:p14="http://schemas.microsoft.com/office/powerpoint/2010/main" val="820135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nodeType="afterGroup">
                            <p:stCondLst>
                              <p:cond delay="500"/>
                            </p:stCondLst>
                            <p:childTnLst>
                              <p:par>
                                <p:cTn id="9" presetID="59" presetClass="path" presetSubtype="0" accel="50000" decel="50000" fill="hold" nodeType="afterEffect">
                                  <p:stCondLst>
                                    <p:cond delay="0"/>
                                  </p:stCondLst>
                                  <p:childTnLst>
                                    <p:animMotion origin="layout" path="M -0.61667 -2.96296E-6 C -0.61667 -0.03495 -0.50313 -0.06203 -0.36476 -0.06203 C -0.22222 -0.06203 -0.10833 -0.03495 -0.10833 -2.96296E-6 C -0.10833 0.03496 0.00503 0.06204 0.14757 0.06204 C 0.28611 0.06204 0.4 0.03496 0.4 -2.96296E-6 " pathEditMode="relative" rAng="0" ptsTypes="AAAAA">
                                      <p:cBhvr>
                                        <p:cTn id="10" dur="3250" fill="hold"/>
                                        <p:tgtEl>
                                          <p:spTgt spid="5"/>
                                        </p:tgtEl>
                                        <p:attrNameLst>
                                          <p:attrName>ppt_x</p:attrName>
                                          <p:attrName>ppt_y</p:attrName>
                                        </p:attrNameLst>
                                      </p:cBhvr>
                                      <p:rCtr x="508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6|0.5|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531</TotalTime>
  <Words>524</Words>
  <Application>Microsoft Office PowerPoint</Application>
  <PresentationFormat>On-screen Show (4:3)</PresentationFormat>
  <Paragraphs>28</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#9Slide04 HLT Aquus</vt:lpstr>
      <vt:lpstr>#9Slide05 Garris</vt:lpstr>
      <vt:lpstr>.VnAristote</vt:lpstr>
      <vt:lpstr>Arial</vt:lpstr>
      <vt:lpstr>Calibri</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TẬP  THỰC HÀNH</dc:title>
  <dc:creator>mymy</dc:creator>
  <cp:lastModifiedBy>Admin</cp:lastModifiedBy>
  <cp:revision>69</cp:revision>
  <dcterms:created xsi:type="dcterms:W3CDTF">2013-08-28T08:21:51Z</dcterms:created>
  <dcterms:modified xsi:type="dcterms:W3CDTF">2021-12-11T03:06:17Z</dcterms:modified>
</cp:coreProperties>
</file>